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5" r:id="rId2"/>
    <p:sldId id="269" r:id="rId3"/>
    <p:sldId id="267" r:id="rId4"/>
    <p:sldId id="266" r:id="rId5"/>
    <p:sldId id="270" r:id="rId6"/>
    <p:sldId id="271" r:id="rId7"/>
    <p:sldId id="272" r:id="rId8"/>
    <p:sldId id="273" r:id="rId9"/>
  </p:sldIdLst>
  <p:sldSz cx="12801600" cy="9601200" type="A3"/>
  <p:notesSz cx="6858000" cy="9144000"/>
  <p:defaultTextStyle>
    <a:defPPr>
      <a:defRPr lang="ja-JP"/>
    </a:defPPr>
    <a:lvl1pPr algn="l" defTabSz="1220788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1pPr>
    <a:lvl2pPr marL="609600" indent="-152400" algn="l" defTabSz="1220788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2pPr>
    <a:lvl3pPr marL="1220788" indent="-306388" algn="l" defTabSz="1220788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3pPr>
    <a:lvl4pPr marL="1831975" indent="-460375" algn="l" defTabSz="1220788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4pPr>
    <a:lvl5pPr marL="2443163" indent="-614363" algn="l" defTabSz="1220788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024">
          <p15:clr>
            <a:srgbClr val="A4A3A4"/>
          </p15:clr>
        </p15:guide>
        <p15:guide id="2" pos="403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680" autoAdjust="0"/>
    <p:restoredTop sz="99459" autoAdjust="0"/>
  </p:normalViewPr>
  <p:slideViewPr>
    <p:cSldViewPr>
      <p:cViewPr varScale="1">
        <p:scale>
          <a:sx n="80" d="100"/>
          <a:sy n="80" d="100"/>
        </p:scale>
        <p:origin x="2034" y="108"/>
      </p:cViewPr>
      <p:guideLst>
        <p:guide orient="horz" pos="3024"/>
        <p:guide pos="403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180023" cy="180023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960120" y="2982597"/>
            <a:ext cx="10881360" cy="205803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920240" y="5440680"/>
            <a:ext cx="8961120" cy="245364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109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2191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3286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438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547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657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7669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876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565879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7267586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9281160" y="384495"/>
            <a:ext cx="2880360" cy="819213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640080" y="384495"/>
            <a:ext cx="8427720" cy="819213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6989957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8844829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011239" y="6169662"/>
            <a:ext cx="10881360" cy="1906905"/>
          </a:xfrm>
        </p:spPr>
        <p:txBody>
          <a:bodyPr anchor="t"/>
          <a:lstStyle>
            <a:lvl1pPr algn="l">
              <a:defRPr sz="53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011239" y="4069399"/>
            <a:ext cx="10881360" cy="2100262"/>
          </a:xfrm>
        </p:spPr>
        <p:txBody>
          <a:bodyPr anchor="b"/>
          <a:lstStyle>
            <a:lvl1pPr marL="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1pPr>
            <a:lvl2pPr marL="610956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21913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32869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43825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54782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65738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76695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87651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7740350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640080" y="2240282"/>
            <a:ext cx="5654040" cy="6336348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507480" y="2240282"/>
            <a:ext cx="5654040" cy="6336348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4617588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40080" y="2149158"/>
            <a:ext cx="5656263" cy="895667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10956" indent="0">
              <a:buNone/>
              <a:defRPr sz="2700" b="1"/>
            </a:lvl2pPr>
            <a:lvl3pPr marL="1221913" indent="0">
              <a:buNone/>
              <a:defRPr sz="2400" b="1"/>
            </a:lvl3pPr>
            <a:lvl4pPr marL="1832869" indent="0">
              <a:buNone/>
              <a:defRPr sz="2100" b="1"/>
            </a:lvl4pPr>
            <a:lvl5pPr marL="2443825" indent="0">
              <a:buNone/>
              <a:defRPr sz="2100" b="1"/>
            </a:lvl5pPr>
            <a:lvl6pPr marL="3054782" indent="0">
              <a:buNone/>
              <a:defRPr sz="2100" b="1"/>
            </a:lvl6pPr>
            <a:lvl7pPr marL="3665738" indent="0">
              <a:buNone/>
              <a:defRPr sz="2100" b="1"/>
            </a:lvl7pPr>
            <a:lvl8pPr marL="4276695" indent="0">
              <a:buNone/>
              <a:defRPr sz="2100" b="1"/>
            </a:lvl8pPr>
            <a:lvl9pPr marL="4887651" indent="0">
              <a:buNone/>
              <a:defRPr sz="21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40080" y="3044825"/>
            <a:ext cx="5656263" cy="5531803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503036" y="2149158"/>
            <a:ext cx="5658486" cy="895667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10956" indent="0">
              <a:buNone/>
              <a:defRPr sz="2700" b="1"/>
            </a:lvl2pPr>
            <a:lvl3pPr marL="1221913" indent="0">
              <a:buNone/>
              <a:defRPr sz="2400" b="1"/>
            </a:lvl3pPr>
            <a:lvl4pPr marL="1832869" indent="0">
              <a:buNone/>
              <a:defRPr sz="2100" b="1"/>
            </a:lvl4pPr>
            <a:lvl5pPr marL="2443825" indent="0">
              <a:buNone/>
              <a:defRPr sz="2100" b="1"/>
            </a:lvl5pPr>
            <a:lvl6pPr marL="3054782" indent="0">
              <a:buNone/>
              <a:defRPr sz="2100" b="1"/>
            </a:lvl6pPr>
            <a:lvl7pPr marL="3665738" indent="0">
              <a:buNone/>
              <a:defRPr sz="2100" b="1"/>
            </a:lvl7pPr>
            <a:lvl8pPr marL="4276695" indent="0">
              <a:buNone/>
              <a:defRPr sz="2100" b="1"/>
            </a:lvl8pPr>
            <a:lvl9pPr marL="4887651" indent="0">
              <a:buNone/>
              <a:defRPr sz="21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503036" y="3044825"/>
            <a:ext cx="5658486" cy="5531803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8252141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112502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485526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40080" y="382270"/>
            <a:ext cx="4211639" cy="1626870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005071" y="382272"/>
            <a:ext cx="7156450" cy="8194358"/>
          </a:xfrm>
        </p:spPr>
        <p:txBody>
          <a:bodyPr/>
          <a:lstStyle>
            <a:lvl1pPr>
              <a:defRPr sz="4300"/>
            </a:lvl1pPr>
            <a:lvl2pPr>
              <a:defRPr sz="37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40080" y="2009142"/>
            <a:ext cx="4211639" cy="6567488"/>
          </a:xfrm>
        </p:spPr>
        <p:txBody>
          <a:bodyPr/>
          <a:lstStyle>
            <a:lvl1pPr marL="0" indent="0">
              <a:buNone/>
              <a:defRPr sz="1900"/>
            </a:lvl1pPr>
            <a:lvl2pPr marL="610956" indent="0">
              <a:buNone/>
              <a:defRPr sz="1600"/>
            </a:lvl2pPr>
            <a:lvl3pPr marL="1221913" indent="0">
              <a:buNone/>
              <a:defRPr sz="1300"/>
            </a:lvl3pPr>
            <a:lvl4pPr marL="1832869" indent="0">
              <a:buNone/>
              <a:defRPr sz="1200"/>
            </a:lvl4pPr>
            <a:lvl5pPr marL="2443825" indent="0">
              <a:buNone/>
              <a:defRPr sz="1200"/>
            </a:lvl5pPr>
            <a:lvl6pPr marL="3054782" indent="0">
              <a:buNone/>
              <a:defRPr sz="1200"/>
            </a:lvl6pPr>
            <a:lvl7pPr marL="3665738" indent="0">
              <a:buNone/>
              <a:defRPr sz="1200"/>
            </a:lvl7pPr>
            <a:lvl8pPr marL="4276695" indent="0">
              <a:buNone/>
              <a:defRPr sz="1200"/>
            </a:lvl8pPr>
            <a:lvl9pPr marL="4887651" indent="0">
              <a:buNone/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1122782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509203" y="6720840"/>
            <a:ext cx="7680960" cy="793433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2509203" y="857885"/>
            <a:ext cx="7680960" cy="5760720"/>
          </a:xfrm>
        </p:spPr>
        <p:txBody>
          <a:bodyPr vert="horz" lIns="122191" tIns="61096" rIns="122191" bIns="61096" rtlCol="0">
            <a:normAutofit/>
          </a:bodyPr>
          <a:lstStyle>
            <a:lvl1pPr marL="0" indent="0">
              <a:buNone/>
              <a:defRPr sz="4300"/>
            </a:lvl1pPr>
            <a:lvl2pPr marL="610956" indent="0">
              <a:buNone/>
              <a:defRPr sz="3700"/>
            </a:lvl2pPr>
            <a:lvl3pPr marL="1221913" indent="0">
              <a:buNone/>
              <a:defRPr sz="3200"/>
            </a:lvl3pPr>
            <a:lvl4pPr marL="1832869" indent="0">
              <a:buNone/>
              <a:defRPr sz="2700"/>
            </a:lvl4pPr>
            <a:lvl5pPr marL="2443825" indent="0">
              <a:buNone/>
              <a:defRPr sz="2700"/>
            </a:lvl5pPr>
            <a:lvl6pPr marL="3054782" indent="0">
              <a:buNone/>
              <a:defRPr sz="2700"/>
            </a:lvl6pPr>
            <a:lvl7pPr marL="3665738" indent="0">
              <a:buNone/>
              <a:defRPr sz="2700"/>
            </a:lvl7pPr>
            <a:lvl8pPr marL="4276695" indent="0">
              <a:buNone/>
              <a:defRPr sz="2700"/>
            </a:lvl8pPr>
            <a:lvl9pPr marL="4887651" indent="0">
              <a:buNone/>
              <a:defRPr sz="27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2509203" y="7514273"/>
            <a:ext cx="7680960" cy="1126807"/>
          </a:xfrm>
        </p:spPr>
        <p:txBody>
          <a:bodyPr/>
          <a:lstStyle>
            <a:lvl1pPr marL="0" indent="0">
              <a:buNone/>
              <a:defRPr sz="1900"/>
            </a:lvl1pPr>
            <a:lvl2pPr marL="610956" indent="0">
              <a:buNone/>
              <a:defRPr sz="1600"/>
            </a:lvl2pPr>
            <a:lvl3pPr marL="1221913" indent="0">
              <a:buNone/>
              <a:defRPr sz="1300"/>
            </a:lvl3pPr>
            <a:lvl4pPr marL="1832869" indent="0">
              <a:buNone/>
              <a:defRPr sz="1200"/>
            </a:lvl4pPr>
            <a:lvl5pPr marL="2443825" indent="0">
              <a:buNone/>
              <a:defRPr sz="1200"/>
            </a:lvl5pPr>
            <a:lvl6pPr marL="3054782" indent="0">
              <a:buNone/>
              <a:defRPr sz="1200"/>
            </a:lvl6pPr>
            <a:lvl7pPr marL="3665738" indent="0">
              <a:buNone/>
              <a:defRPr sz="1200"/>
            </a:lvl7pPr>
            <a:lvl8pPr marL="4276695" indent="0">
              <a:buNone/>
              <a:defRPr sz="1200"/>
            </a:lvl8pPr>
            <a:lvl9pPr marL="4887651" indent="0">
              <a:buNone/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767511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220788" rtl="0" fontAlgn="base">
        <a:spcBef>
          <a:spcPct val="0"/>
        </a:spcBef>
        <a:spcAft>
          <a:spcPct val="0"/>
        </a:spcAft>
        <a:defRPr kumimoji="1" sz="59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50" charset="-128"/>
        </a:defRPr>
      </a:lvl2pPr>
      <a:lvl3pPr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50" charset="-128"/>
        </a:defRPr>
      </a:lvl3pPr>
      <a:lvl4pPr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50" charset="-128"/>
        </a:defRPr>
      </a:lvl4pPr>
      <a:lvl5pPr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50" charset="-128"/>
        </a:defRPr>
      </a:lvl5pPr>
      <a:lvl6pPr marL="457200"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50" charset="-128"/>
        </a:defRPr>
      </a:lvl6pPr>
      <a:lvl7pPr marL="914400"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50" charset="-128"/>
        </a:defRPr>
      </a:lvl7pPr>
      <a:lvl8pPr marL="1371600"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50" charset="-128"/>
        </a:defRPr>
      </a:lvl8pPr>
      <a:lvl9pPr marL="1828800"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50" charset="-128"/>
        </a:defRPr>
      </a:lvl9pPr>
    </p:titleStyle>
    <p:bodyStyle>
      <a:lvl1pPr marL="457200" indent="-457200" algn="l" defTabSz="1220788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1pPr>
      <a:lvl2pPr marL="992188" indent="-381000" algn="l" defTabSz="1220788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kumimoji="1" sz="3700" kern="1200">
          <a:solidFill>
            <a:schemeClr val="tx1"/>
          </a:solidFill>
          <a:latin typeface="+mn-lt"/>
          <a:ea typeface="+mn-ea"/>
          <a:cs typeface="+mn-cs"/>
        </a:defRPr>
      </a:lvl2pPr>
      <a:lvl3pPr marL="1527175" indent="-304800" algn="l" defTabSz="1220788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6775" indent="-304800" algn="l" defTabSz="1220788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7963" indent="-304800" algn="l" defTabSz="1220788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360260" indent="-305478" algn="l" defTabSz="1221913" rtl="0" eaLnBrk="1" latinLnBrk="0" hangingPunct="1">
        <a:spcBef>
          <a:spcPct val="20000"/>
        </a:spcBef>
        <a:buFont typeface="Arial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71216" indent="-305478" algn="l" defTabSz="1221913" rtl="0" eaLnBrk="1" latinLnBrk="0" hangingPunct="1">
        <a:spcBef>
          <a:spcPct val="20000"/>
        </a:spcBef>
        <a:buFont typeface="Arial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82173" indent="-305478" algn="l" defTabSz="1221913" rtl="0" eaLnBrk="1" latinLnBrk="0" hangingPunct="1">
        <a:spcBef>
          <a:spcPct val="20000"/>
        </a:spcBef>
        <a:buFont typeface="Arial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93129" indent="-305478" algn="l" defTabSz="1221913" rtl="0" eaLnBrk="1" latinLnBrk="0" hangingPunct="1">
        <a:spcBef>
          <a:spcPct val="20000"/>
        </a:spcBef>
        <a:buFont typeface="Arial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10956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21913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32869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43825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54782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65738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76695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87651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216" name="Group 952">
            <a:extLst>
              <a:ext uri="{FF2B5EF4-FFF2-40B4-BE49-F238E27FC236}">
                <a16:creationId xmlns:a16="http://schemas.microsoft.com/office/drawing/2014/main" id="{D90A181F-78FE-4C2D-B4E4-2F6FB2CA27C3}"/>
              </a:ext>
            </a:extLst>
          </p:cNvPr>
          <p:cNvGrpSpPr>
            <a:grpSpLocks/>
          </p:cNvGrpSpPr>
          <p:nvPr/>
        </p:nvGrpSpPr>
        <p:grpSpPr bwMode="auto">
          <a:xfrm>
            <a:off x="279400" y="295275"/>
            <a:ext cx="12242800" cy="9050338"/>
            <a:chOff x="176" y="186"/>
            <a:chExt cx="7712" cy="5701"/>
          </a:xfrm>
        </p:grpSpPr>
        <p:sp>
          <p:nvSpPr>
            <p:cNvPr id="12183" name="Freeform 919">
              <a:extLst>
                <a:ext uri="{FF2B5EF4-FFF2-40B4-BE49-F238E27FC236}">
                  <a16:creationId xmlns:a16="http://schemas.microsoft.com/office/drawing/2014/main" id="{B391BF93-B089-4400-A519-798C1FA5FC37}"/>
                </a:ext>
              </a:extLst>
            </p:cNvPr>
            <p:cNvSpPr>
              <a:spLocks/>
            </p:cNvSpPr>
            <p:nvPr/>
          </p:nvSpPr>
          <p:spPr bwMode="auto">
            <a:xfrm>
              <a:off x="176" y="1550"/>
              <a:ext cx="2893" cy="2324"/>
            </a:xfrm>
            <a:custGeom>
              <a:avLst/>
              <a:gdLst>
                <a:gd name="T0" fmla="*/ 2297 w 2892"/>
                <a:gd name="T1" fmla="*/ 2069 h 2324"/>
                <a:gd name="T2" fmla="*/ 2183 w 2892"/>
                <a:gd name="T3" fmla="*/ 1928 h 2324"/>
                <a:gd name="T4" fmla="*/ 1957 w 2892"/>
                <a:gd name="T5" fmla="*/ 2013 h 2324"/>
                <a:gd name="T6" fmla="*/ 1928 w 2892"/>
                <a:gd name="T7" fmla="*/ 2239 h 2324"/>
                <a:gd name="T8" fmla="*/ 1701 w 2892"/>
                <a:gd name="T9" fmla="*/ 2324 h 2324"/>
                <a:gd name="T10" fmla="*/ 1588 w 2892"/>
                <a:gd name="T11" fmla="*/ 2183 h 2324"/>
                <a:gd name="T12" fmla="*/ 1446 w 2892"/>
                <a:gd name="T13" fmla="*/ 2211 h 2324"/>
                <a:gd name="T14" fmla="*/ 1276 w 2892"/>
                <a:gd name="T15" fmla="*/ 1956 h 2324"/>
                <a:gd name="T16" fmla="*/ 1163 w 2892"/>
                <a:gd name="T17" fmla="*/ 1871 h 2324"/>
                <a:gd name="T18" fmla="*/ 879 w 2892"/>
                <a:gd name="T19" fmla="*/ 1956 h 2324"/>
                <a:gd name="T20" fmla="*/ 681 w 2892"/>
                <a:gd name="T21" fmla="*/ 1928 h 2324"/>
                <a:gd name="T22" fmla="*/ 539 w 2892"/>
                <a:gd name="T23" fmla="*/ 1899 h 2324"/>
                <a:gd name="T24" fmla="*/ 312 w 2892"/>
                <a:gd name="T25" fmla="*/ 1843 h 2324"/>
                <a:gd name="T26" fmla="*/ 142 w 2892"/>
                <a:gd name="T27" fmla="*/ 1786 h 2324"/>
                <a:gd name="T28" fmla="*/ 29 w 2892"/>
                <a:gd name="T29" fmla="*/ 1701 h 2324"/>
                <a:gd name="T30" fmla="*/ 0 w 2892"/>
                <a:gd name="T31" fmla="*/ 1559 h 2324"/>
                <a:gd name="T32" fmla="*/ 114 w 2892"/>
                <a:gd name="T33" fmla="*/ 1361 h 2324"/>
                <a:gd name="T34" fmla="*/ 199 w 2892"/>
                <a:gd name="T35" fmla="*/ 1247 h 2324"/>
                <a:gd name="T36" fmla="*/ 114 w 2892"/>
                <a:gd name="T37" fmla="*/ 1191 h 2324"/>
                <a:gd name="T38" fmla="*/ 199 w 2892"/>
                <a:gd name="T39" fmla="*/ 992 h 2324"/>
                <a:gd name="T40" fmla="*/ 171 w 2892"/>
                <a:gd name="T41" fmla="*/ 907 h 2324"/>
                <a:gd name="T42" fmla="*/ 199 w 2892"/>
                <a:gd name="T43" fmla="*/ 822 h 2324"/>
                <a:gd name="T44" fmla="*/ 199 w 2892"/>
                <a:gd name="T45" fmla="*/ 624 h 2324"/>
                <a:gd name="T46" fmla="*/ 312 w 2892"/>
                <a:gd name="T47" fmla="*/ 482 h 2324"/>
                <a:gd name="T48" fmla="*/ 454 w 2892"/>
                <a:gd name="T49" fmla="*/ 453 h 2324"/>
                <a:gd name="T50" fmla="*/ 539 w 2892"/>
                <a:gd name="T51" fmla="*/ 227 h 2324"/>
                <a:gd name="T52" fmla="*/ 709 w 2892"/>
                <a:gd name="T53" fmla="*/ 57 h 2324"/>
                <a:gd name="T54" fmla="*/ 908 w 2892"/>
                <a:gd name="T55" fmla="*/ 0 h 2324"/>
                <a:gd name="T56" fmla="*/ 1078 w 2892"/>
                <a:gd name="T57" fmla="*/ 57 h 2324"/>
                <a:gd name="T58" fmla="*/ 1333 w 2892"/>
                <a:gd name="T59" fmla="*/ 255 h 2324"/>
                <a:gd name="T60" fmla="*/ 1503 w 2892"/>
                <a:gd name="T61" fmla="*/ 340 h 2324"/>
                <a:gd name="T62" fmla="*/ 1588 w 2892"/>
                <a:gd name="T63" fmla="*/ 453 h 2324"/>
                <a:gd name="T64" fmla="*/ 1758 w 2892"/>
                <a:gd name="T65" fmla="*/ 850 h 2324"/>
                <a:gd name="T66" fmla="*/ 2042 w 2892"/>
                <a:gd name="T67" fmla="*/ 935 h 2324"/>
                <a:gd name="T68" fmla="*/ 2127 w 2892"/>
                <a:gd name="T69" fmla="*/ 1077 h 2324"/>
                <a:gd name="T70" fmla="*/ 2155 w 2892"/>
                <a:gd name="T71" fmla="*/ 1247 h 2324"/>
                <a:gd name="T72" fmla="*/ 2268 w 2892"/>
                <a:gd name="T73" fmla="*/ 1361 h 2324"/>
                <a:gd name="T74" fmla="*/ 2524 w 2892"/>
                <a:gd name="T75" fmla="*/ 1417 h 2324"/>
                <a:gd name="T76" fmla="*/ 2552 w 2892"/>
                <a:gd name="T77" fmla="*/ 1559 h 2324"/>
                <a:gd name="T78" fmla="*/ 2779 w 2892"/>
                <a:gd name="T79" fmla="*/ 1672 h 2324"/>
                <a:gd name="T80" fmla="*/ 2892 w 2892"/>
                <a:gd name="T81" fmla="*/ 1786 h 2324"/>
                <a:gd name="T82" fmla="*/ 2779 w 2892"/>
                <a:gd name="T83" fmla="*/ 1843 h 2324"/>
                <a:gd name="T84" fmla="*/ 2524 w 2892"/>
                <a:gd name="T85" fmla="*/ 1928 h 23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892" h="2324">
                  <a:moveTo>
                    <a:pt x="2495" y="2013"/>
                  </a:moveTo>
                  <a:lnTo>
                    <a:pt x="2297" y="2069"/>
                  </a:lnTo>
                  <a:lnTo>
                    <a:pt x="2212" y="2013"/>
                  </a:lnTo>
                  <a:lnTo>
                    <a:pt x="2183" y="1928"/>
                  </a:lnTo>
                  <a:lnTo>
                    <a:pt x="2098" y="1928"/>
                  </a:lnTo>
                  <a:lnTo>
                    <a:pt x="1957" y="2013"/>
                  </a:lnTo>
                  <a:lnTo>
                    <a:pt x="1985" y="2183"/>
                  </a:lnTo>
                  <a:lnTo>
                    <a:pt x="1928" y="2239"/>
                  </a:lnTo>
                  <a:lnTo>
                    <a:pt x="1758" y="2239"/>
                  </a:lnTo>
                  <a:lnTo>
                    <a:pt x="1701" y="2324"/>
                  </a:lnTo>
                  <a:lnTo>
                    <a:pt x="1645" y="2296"/>
                  </a:lnTo>
                  <a:lnTo>
                    <a:pt x="1588" y="2183"/>
                  </a:lnTo>
                  <a:lnTo>
                    <a:pt x="1560" y="2211"/>
                  </a:lnTo>
                  <a:lnTo>
                    <a:pt x="1446" y="2211"/>
                  </a:lnTo>
                  <a:lnTo>
                    <a:pt x="1333" y="1984"/>
                  </a:lnTo>
                  <a:lnTo>
                    <a:pt x="1276" y="1956"/>
                  </a:lnTo>
                  <a:lnTo>
                    <a:pt x="1219" y="1843"/>
                  </a:lnTo>
                  <a:lnTo>
                    <a:pt x="1163" y="1871"/>
                  </a:lnTo>
                  <a:lnTo>
                    <a:pt x="1078" y="1956"/>
                  </a:lnTo>
                  <a:lnTo>
                    <a:pt x="879" y="1956"/>
                  </a:lnTo>
                  <a:lnTo>
                    <a:pt x="851" y="1871"/>
                  </a:lnTo>
                  <a:lnTo>
                    <a:pt x="681" y="1928"/>
                  </a:lnTo>
                  <a:lnTo>
                    <a:pt x="624" y="1956"/>
                  </a:lnTo>
                  <a:lnTo>
                    <a:pt x="539" y="1899"/>
                  </a:lnTo>
                  <a:lnTo>
                    <a:pt x="567" y="1843"/>
                  </a:lnTo>
                  <a:lnTo>
                    <a:pt x="312" y="1843"/>
                  </a:lnTo>
                  <a:lnTo>
                    <a:pt x="256" y="1757"/>
                  </a:lnTo>
                  <a:lnTo>
                    <a:pt x="142" y="1786"/>
                  </a:lnTo>
                  <a:lnTo>
                    <a:pt x="114" y="1729"/>
                  </a:lnTo>
                  <a:lnTo>
                    <a:pt x="29" y="1701"/>
                  </a:lnTo>
                  <a:lnTo>
                    <a:pt x="29" y="1616"/>
                  </a:lnTo>
                  <a:lnTo>
                    <a:pt x="0" y="1559"/>
                  </a:lnTo>
                  <a:lnTo>
                    <a:pt x="142" y="1502"/>
                  </a:lnTo>
                  <a:lnTo>
                    <a:pt x="114" y="1361"/>
                  </a:lnTo>
                  <a:lnTo>
                    <a:pt x="227" y="1304"/>
                  </a:lnTo>
                  <a:lnTo>
                    <a:pt x="199" y="1247"/>
                  </a:lnTo>
                  <a:lnTo>
                    <a:pt x="142" y="1247"/>
                  </a:lnTo>
                  <a:lnTo>
                    <a:pt x="114" y="1191"/>
                  </a:lnTo>
                  <a:lnTo>
                    <a:pt x="256" y="1049"/>
                  </a:lnTo>
                  <a:lnTo>
                    <a:pt x="199" y="992"/>
                  </a:lnTo>
                  <a:lnTo>
                    <a:pt x="256" y="907"/>
                  </a:lnTo>
                  <a:lnTo>
                    <a:pt x="171" y="907"/>
                  </a:lnTo>
                  <a:lnTo>
                    <a:pt x="142" y="879"/>
                  </a:lnTo>
                  <a:lnTo>
                    <a:pt x="199" y="822"/>
                  </a:lnTo>
                  <a:lnTo>
                    <a:pt x="114" y="737"/>
                  </a:lnTo>
                  <a:lnTo>
                    <a:pt x="199" y="624"/>
                  </a:lnTo>
                  <a:lnTo>
                    <a:pt x="142" y="567"/>
                  </a:lnTo>
                  <a:lnTo>
                    <a:pt x="312" y="482"/>
                  </a:lnTo>
                  <a:lnTo>
                    <a:pt x="369" y="510"/>
                  </a:lnTo>
                  <a:lnTo>
                    <a:pt x="454" y="453"/>
                  </a:lnTo>
                  <a:lnTo>
                    <a:pt x="426" y="340"/>
                  </a:lnTo>
                  <a:lnTo>
                    <a:pt x="539" y="227"/>
                  </a:lnTo>
                  <a:lnTo>
                    <a:pt x="681" y="142"/>
                  </a:lnTo>
                  <a:lnTo>
                    <a:pt x="709" y="57"/>
                  </a:lnTo>
                  <a:lnTo>
                    <a:pt x="851" y="0"/>
                  </a:lnTo>
                  <a:lnTo>
                    <a:pt x="908" y="0"/>
                  </a:lnTo>
                  <a:lnTo>
                    <a:pt x="964" y="85"/>
                  </a:lnTo>
                  <a:lnTo>
                    <a:pt x="1078" y="57"/>
                  </a:lnTo>
                  <a:lnTo>
                    <a:pt x="1219" y="170"/>
                  </a:lnTo>
                  <a:lnTo>
                    <a:pt x="1333" y="255"/>
                  </a:lnTo>
                  <a:lnTo>
                    <a:pt x="1305" y="340"/>
                  </a:lnTo>
                  <a:lnTo>
                    <a:pt x="1503" y="340"/>
                  </a:lnTo>
                  <a:lnTo>
                    <a:pt x="1588" y="397"/>
                  </a:lnTo>
                  <a:lnTo>
                    <a:pt x="1588" y="453"/>
                  </a:lnTo>
                  <a:lnTo>
                    <a:pt x="1701" y="680"/>
                  </a:lnTo>
                  <a:lnTo>
                    <a:pt x="1758" y="850"/>
                  </a:lnTo>
                  <a:lnTo>
                    <a:pt x="1957" y="822"/>
                  </a:lnTo>
                  <a:lnTo>
                    <a:pt x="2042" y="935"/>
                  </a:lnTo>
                  <a:lnTo>
                    <a:pt x="2127" y="935"/>
                  </a:lnTo>
                  <a:lnTo>
                    <a:pt x="2127" y="1077"/>
                  </a:lnTo>
                  <a:lnTo>
                    <a:pt x="2070" y="1105"/>
                  </a:lnTo>
                  <a:lnTo>
                    <a:pt x="2155" y="1247"/>
                  </a:lnTo>
                  <a:lnTo>
                    <a:pt x="2325" y="1276"/>
                  </a:lnTo>
                  <a:lnTo>
                    <a:pt x="2268" y="1361"/>
                  </a:lnTo>
                  <a:lnTo>
                    <a:pt x="2439" y="1446"/>
                  </a:lnTo>
                  <a:lnTo>
                    <a:pt x="2524" y="1417"/>
                  </a:lnTo>
                  <a:lnTo>
                    <a:pt x="2609" y="1446"/>
                  </a:lnTo>
                  <a:lnTo>
                    <a:pt x="2552" y="1559"/>
                  </a:lnTo>
                  <a:lnTo>
                    <a:pt x="2609" y="1672"/>
                  </a:lnTo>
                  <a:lnTo>
                    <a:pt x="2779" y="1672"/>
                  </a:lnTo>
                  <a:lnTo>
                    <a:pt x="2864" y="1644"/>
                  </a:lnTo>
                  <a:lnTo>
                    <a:pt x="2892" y="1786"/>
                  </a:lnTo>
                  <a:lnTo>
                    <a:pt x="2835" y="1871"/>
                  </a:lnTo>
                  <a:lnTo>
                    <a:pt x="2779" y="1843"/>
                  </a:lnTo>
                  <a:lnTo>
                    <a:pt x="2609" y="1956"/>
                  </a:lnTo>
                  <a:lnTo>
                    <a:pt x="2524" y="1928"/>
                  </a:lnTo>
                  <a:lnTo>
                    <a:pt x="2495" y="2013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184" name="Freeform 920">
              <a:extLst>
                <a:ext uri="{FF2B5EF4-FFF2-40B4-BE49-F238E27FC236}">
                  <a16:creationId xmlns:a16="http://schemas.microsoft.com/office/drawing/2014/main" id="{59E56E7C-BA8F-4FAC-96FF-BC386AF7C9D7}"/>
                </a:ext>
              </a:extLst>
            </p:cNvPr>
            <p:cNvSpPr>
              <a:spLocks/>
            </p:cNvSpPr>
            <p:nvPr/>
          </p:nvSpPr>
          <p:spPr bwMode="auto">
            <a:xfrm>
              <a:off x="5591" y="4980"/>
              <a:ext cx="227" cy="170"/>
            </a:xfrm>
            <a:custGeom>
              <a:avLst/>
              <a:gdLst>
                <a:gd name="T0" fmla="*/ 85 w 227"/>
                <a:gd name="T1" fmla="*/ 0 h 170"/>
                <a:gd name="T2" fmla="*/ 0 w 227"/>
                <a:gd name="T3" fmla="*/ 85 h 170"/>
                <a:gd name="T4" fmla="*/ 29 w 227"/>
                <a:gd name="T5" fmla="*/ 142 h 170"/>
                <a:gd name="T6" fmla="*/ 114 w 227"/>
                <a:gd name="T7" fmla="*/ 170 h 170"/>
                <a:gd name="T8" fmla="*/ 227 w 227"/>
                <a:gd name="T9" fmla="*/ 85 h 170"/>
                <a:gd name="T10" fmla="*/ 142 w 227"/>
                <a:gd name="T11" fmla="*/ 57 h 170"/>
                <a:gd name="T12" fmla="*/ 85 w 227"/>
                <a:gd name="T13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7" h="170">
                  <a:moveTo>
                    <a:pt x="85" y="0"/>
                  </a:moveTo>
                  <a:lnTo>
                    <a:pt x="0" y="85"/>
                  </a:lnTo>
                  <a:lnTo>
                    <a:pt x="29" y="142"/>
                  </a:lnTo>
                  <a:lnTo>
                    <a:pt x="114" y="170"/>
                  </a:lnTo>
                  <a:lnTo>
                    <a:pt x="227" y="85"/>
                  </a:lnTo>
                  <a:lnTo>
                    <a:pt x="142" y="57"/>
                  </a:lnTo>
                  <a:lnTo>
                    <a:pt x="85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185" name="Freeform 921">
              <a:extLst>
                <a:ext uri="{FF2B5EF4-FFF2-40B4-BE49-F238E27FC236}">
                  <a16:creationId xmlns:a16="http://schemas.microsoft.com/office/drawing/2014/main" id="{F34F564A-F435-487D-9952-07C96442EFAD}"/>
                </a:ext>
              </a:extLst>
            </p:cNvPr>
            <p:cNvSpPr>
              <a:spLocks/>
            </p:cNvSpPr>
            <p:nvPr/>
          </p:nvSpPr>
          <p:spPr bwMode="auto">
            <a:xfrm>
              <a:off x="2671" y="2854"/>
              <a:ext cx="3459" cy="1843"/>
            </a:xfrm>
            <a:custGeom>
              <a:avLst/>
              <a:gdLst>
                <a:gd name="T0" fmla="*/ 340 w 3459"/>
                <a:gd name="T1" fmla="*/ 567 h 1843"/>
                <a:gd name="T2" fmla="*/ 114 w 3459"/>
                <a:gd name="T3" fmla="*/ 652 h 1843"/>
                <a:gd name="T4" fmla="*/ 0 w 3459"/>
                <a:gd name="T5" fmla="*/ 709 h 1843"/>
                <a:gd name="T6" fmla="*/ 0 w 3459"/>
                <a:gd name="T7" fmla="*/ 822 h 1843"/>
                <a:gd name="T8" fmla="*/ 57 w 3459"/>
                <a:gd name="T9" fmla="*/ 992 h 1843"/>
                <a:gd name="T10" fmla="*/ 114 w 3459"/>
                <a:gd name="T11" fmla="*/ 1247 h 1843"/>
                <a:gd name="T12" fmla="*/ 227 w 3459"/>
                <a:gd name="T13" fmla="*/ 1474 h 1843"/>
                <a:gd name="T14" fmla="*/ 227 w 3459"/>
                <a:gd name="T15" fmla="*/ 1644 h 1843"/>
                <a:gd name="T16" fmla="*/ 142 w 3459"/>
                <a:gd name="T17" fmla="*/ 1758 h 1843"/>
                <a:gd name="T18" fmla="*/ 482 w 3459"/>
                <a:gd name="T19" fmla="*/ 1786 h 1843"/>
                <a:gd name="T20" fmla="*/ 737 w 3459"/>
                <a:gd name="T21" fmla="*/ 1843 h 1843"/>
                <a:gd name="T22" fmla="*/ 879 w 3459"/>
                <a:gd name="T23" fmla="*/ 1729 h 1843"/>
                <a:gd name="T24" fmla="*/ 1333 w 3459"/>
                <a:gd name="T25" fmla="*/ 1559 h 1843"/>
                <a:gd name="T26" fmla="*/ 1503 w 3459"/>
                <a:gd name="T27" fmla="*/ 1559 h 1843"/>
                <a:gd name="T28" fmla="*/ 1956 w 3459"/>
                <a:gd name="T29" fmla="*/ 1474 h 1843"/>
                <a:gd name="T30" fmla="*/ 2438 w 3459"/>
                <a:gd name="T31" fmla="*/ 1474 h 1843"/>
                <a:gd name="T32" fmla="*/ 2523 w 3459"/>
                <a:gd name="T33" fmla="*/ 1389 h 1843"/>
                <a:gd name="T34" fmla="*/ 2778 w 3459"/>
                <a:gd name="T35" fmla="*/ 1191 h 1843"/>
                <a:gd name="T36" fmla="*/ 2977 w 3459"/>
                <a:gd name="T37" fmla="*/ 1106 h 1843"/>
                <a:gd name="T38" fmla="*/ 3034 w 3459"/>
                <a:gd name="T39" fmla="*/ 964 h 1843"/>
                <a:gd name="T40" fmla="*/ 3317 w 3459"/>
                <a:gd name="T41" fmla="*/ 907 h 1843"/>
                <a:gd name="T42" fmla="*/ 3175 w 3459"/>
                <a:gd name="T43" fmla="*/ 879 h 1843"/>
                <a:gd name="T44" fmla="*/ 3175 w 3459"/>
                <a:gd name="T45" fmla="*/ 709 h 1843"/>
                <a:gd name="T46" fmla="*/ 3289 w 3459"/>
                <a:gd name="T47" fmla="*/ 567 h 1843"/>
                <a:gd name="T48" fmla="*/ 3459 w 3459"/>
                <a:gd name="T49" fmla="*/ 397 h 1843"/>
                <a:gd name="T50" fmla="*/ 3345 w 3459"/>
                <a:gd name="T51" fmla="*/ 340 h 1843"/>
                <a:gd name="T52" fmla="*/ 3034 w 3459"/>
                <a:gd name="T53" fmla="*/ 340 h 1843"/>
                <a:gd name="T54" fmla="*/ 2665 w 3459"/>
                <a:gd name="T55" fmla="*/ 482 h 1843"/>
                <a:gd name="T56" fmla="*/ 2608 w 3459"/>
                <a:gd name="T57" fmla="*/ 482 h 1843"/>
                <a:gd name="T58" fmla="*/ 2353 w 3459"/>
                <a:gd name="T59" fmla="*/ 510 h 1843"/>
                <a:gd name="T60" fmla="*/ 2183 w 3459"/>
                <a:gd name="T61" fmla="*/ 539 h 1843"/>
                <a:gd name="T62" fmla="*/ 2098 w 3459"/>
                <a:gd name="T63" fmla="*/ 453 h 1843"/>
                <a:gd name="T64" fmla="*/ 1928 w 3459"/>
                <a:gd name="T65" fmla="*/ 312 h 1843"/>
                <a:gd name="T66" fmla="*/ 1786 w 3459"/>
                <a:gd name="T67" fmla="*/ 28 h 1843"/>
                <a:gd name="T68" fmla="*/ 1701 w 3459"/>
                <a:gd name="T69" fmla="*/ 0 h 1843"/>
                <a:gd name="T70" fmla="*/ 1333 w 3459"/>
                <a:gd name="T71" fmla="*/ 57 h 1843"/>
                <a:gd name="T72" fmla="*/ 1276 w 3459"/>
                <a:gd name="T73" fmla="*/ 227 h 1843"/>
                <a:gd name="T74" fmla="*/ 1163 w 3459"/>
                <a:gd name="T75" fmla="*/ 283 h 1843"/>
                <a:gd name="T76" fmla="*/ 992 w 3459"/>
                <a:gd name="T77" fmla="*/ 255 h 1843"/>
                <a:gd name="T78" fmla="*/ 737 w 3459"/>
                <a:gd name="T79" fmla="*/ 368 h 1843"/>
                <a:gd name="T80" fmla="*/ 454 w 3459"/>
                <a:gd name="T81" fmla="*/ 510 h 18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459" h="1843">
                  <a:moveTo>
                    <a:pt x="397" y="482"/>
                  </a:moveTo>
                  <a:lnTo>
                    <a:pt x="340" y="567"/>
                  </a:lnTo>
                  <a:lnTo>
                    <a:pt x="284" y="539"/>
                  </a:lnTo>
                  <a:lnTo>
                    <a:pt x="114" y="652"/>
                  </a:lnTo>
                  <a:lnTo>
                    <a:pt x="29" y="624"/>
                  </a:lnTo>
                  <a:lnTo>
                    <a:pt x="0" y="709"/>
                  </a:lnTo>
                  <a:lnTo>
                    <a:pt x="29" y="737"/>
                  </a:lnTo>
                  <a:lnTo>
                    <a:pt x="0" y="822"/>
                  </a:lnTo>
                  <a:lnTo>
                    <a:pt x="114" y="935"/>
                  </a:lnTo>
                  <a:lnTo>
                    <a:pt x="57" y="992"/>
                  </a:lnTo>
                  <a:lnTo>
                    <a:pt x="142" y="1077"/>
                  </a:lnTo>
                  <a:lnTo>
                    <a:pt x="114" y="1247"/>
                  </a:lnTo>
                  <a:lnTo>
                    <a:pt x="170" y="1446"/>
                  </a:lnTo>
                  <a:lnTo>
                    <a:pt x="227" y="1474"/>
                  </a:lnTo>
                  <a:lnTo>
                    <a:pt x="199" y="1559"/>
                  </a:lnTo>
                  <a:lnTo>
                    <a:pt x="227" y="1644"/>
                  </a:lnTo>
                  <a:lnTo>
                    <a:pt x="227" y="1701"/>
                  </a:lnTo>
                  <a:lnTo>
                    <a:pt x="142" y="1758"/>
                  </a:lnTo>
                  <a:lnTo>
                    <a:pt x="255" y="1814"/>
                  </a:lnTo>
                  <a:lnTo>
                    <a:pt x="482" y="1786"/>
                  </a:lnTo>
                  <a:lnTo>
                    <a:pt x="596" y="1758"/>
                  </a:lnTo>
                  <a:lnTo>
                    <a:pt x="737" y="1843"/>
                  </a:lnTo>
                  <a:lnTo>
                    <a:pt x="851" y="1843"/>
                  </a:lnTo>
                  <a:lnTo>
                    <a:pt x="879" y="1729"/>
                  </a:lnTo>
                  <a:lnTo>
                    <a:pt x="1191" y="1531"/>
                  </a:lnTo>
                  <a:lnTo>
                    <a:pt x="1333" y="1559"/>
                  </a:lnTo>
                  <a:lnTo>
                    <a:pt x="1446" y="1531"/>
                  </a:lnTo>
                  <a:lnTo>
                    <a:pt x="1503" y="1559"/>
                  </a:lnTo>
                  <a:lnTo>
                    <a:pt x="1644" y="1474"/>
                  </a:lnTo>
                  <a:lnTo>
                    <a:pt x="1956" y="1474"/>
                  </a:lnTo>
                  <a:lnTo>
                    <a:pt x="2382" y="1531"/>
                  </a:lnTo>
                  <a:lnTo>
                    <a:pt x="2438" y="1474"/>
                  </a:lnTo>
                  <a:lnTo>
                    <a:pt x="2438" y="1389"/>
                  </a:lnTo>
                  <a:lnTo>
                    <a:pt x="2523" y="1389"/>
                  </a:lnTo>
                  <a:lnTo>
                    <a:pt x="2580" y="1219"/>
                  </a:lnTo>
                  <a:lnTo>
                    <a:pt x="2778" y="1191"/>
                  </a:lnTo>
                  <a:lnTo>
                    <a:pt x="2750" y="1134"/>
                  </a:lnTo>
                  <a:lnTo>
                    <a:pt x="2977" y="1106"/>
                  </a:lnTo>
                  <a:lnTo>
                    <a:pt x="2977" y="1020"/>
                  </a:lnTo>
                  <a:lnTo>
                    <a:pt x="3034" y="964"/>
                  </a:lnTo>
                  <a:lnTo>
                    <a:pt x="3119" y="992"/>
                  </a:lnTo>
                  <a:lnTo>
                    <a:pt x="3317" y="907"/>
                  </a:lnTo>
                  <a:lnTo>
                    <a:pt x="3260" y="850"/>
                  </a:lnTo>
                  <a:lnTo>
                    <a:pt x="3175" y="879"/>
                  </a:lnTo>
                  <a:lnTo>
                    <a:pt x="3119" y="822"/>
                  </a:lnTo>
                  <a:lnTo>
                    <a:pt x="3175" y="709"/>
                  </a:lnTo>
                  <a:lnTo>
                    <a:pt x="3232" y="680"/>
                  </a:lnTo>
                  <a:lnTo>
                    <a:pt x="3289" y="567"/>
                  </a:lnTo>
                  <a:lnTo>
                    <a:pt x="3459" y="482"/>
                  </a:lnTo>
                  <a:lnTo>
                    <a:pt x="3459" y="397"/>
                  </a:lnTo>
                  <a:lnTo>
                    <a:pt x="3374" y="368"/>
                  </a:lnTo>
                  <a:lnTo>
                    <a:pt x="3345" y="340"/>
                  </a:lnTo>
                  <a:lnTo>
                    <a:pt x="3090" y="368"/>
                  </a:lnTo>
                  <a:lnTo>
                    <a:pt x="3034" y="340"/>
                  </a:lnTo>
                  <a:lnTo>
                    <a:pt x="2892" y="368"/>
                  </a:lnTo>
                  <a:lnTo>
                    <a:pt x="2665" y="482"/>
                  </a:lnTo>
                  <a:lnTo>
                    <a:pt x="2637" y="453"/>
                  </a:lnTo>
                  <a:lnTo>
                    <a:pt x="2608" y="482"/>
                  </a:lnTo>
                  <a:lnTo>
                    <a:pt x="2523" y="453"/>
                  </a:lnTo>
                  <a:lnTo>
                    <a:pt x="2353" y="510"/>
                  </a:lnTo>
                  <a:lnTo>
                    <a:pt x="2297" y="453"/>
                  </a:lnTo>
                  <a:lnTo>
                    <a:pt x="2183" y="539"/>
                  </a:lnTo>
                  <a:lnTo>
                    <a:pt x="2126" y="510"/>
                  </a:lnTo>
                  <a:lnTo>
                    <a:pt x="2098" y="453"/>
                  </a:lnTo>
                  <a:lnTo>
                    <a:pt x="1956" y="397"/>
                  </a:lnTo>
                  <a:lnTo>
                    <a:pt x="1928" y="312"/>
                  </a:lnTo>
                  <a:lnTo>
                    <a:pt x="1956" y="283"/>
                  </a:lnTo>
                  <a:lnTo>
                    <a:pt x="1786" y="28"/>
                  </a:lnTo>
                  <a:lnTo>
                    <a:pt x="1701" y="85"/>
                  </a:lnTo>
                  <a:lnTo>
                    <a:pt x="1701" y="0"/>
                  </a:lnTo>
                  <a:lnTo>
                    <a:pt x="1474" y="0"/>
                  </a:lnTo>
                  <a:lnTo>
                    <a:pt x="1333" y="57"/>
                  </a:lnTo>
                  <a:lnTo>
                    <a:pt x="1389" y="142"/>
                  </a:lnTo>
                  <a:lnTo>
                    <a:pt x="1276" y="227"/>
                  </a:lnTo>
                  <a:lnTo>
                    <a:pt x="1219" y="227"/>
                  </a:lnTo>
                  <a:lnTo>
                    <a:pt x="1163" y="283"/>
                  </a:lnTo>
                  <a:lnTo>
                    <a:pt x="1078" y="227"/>
                  </a:lnTo>
                  <a:lnTo>
                    <a:pt x="992" y="255"/>
                  </a:lnTo>
                  <a:lnTo>
                    <a:pt x="907" y="397"/>
                  </a:lnTo>
                  <a:lnTo>
                    <a:pt x="737" y="368"/>
                  </a:lnTo>
                  <a:lnTo>
                    <a:pt x="624" y="482"/>
                  </a:lnTo>
                  <a:lnTo>
                    <a:pt x="454" y="510"/>
                  </a:lnTo>
                  <a:lnTo>
                    <a:pt x="397" y="482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186" name="Freeform 922">
              <a:extLst>
                <a:ext uri="{FF2B5EF4-FFF2-40B4-BE49-F238E27FC236}">
                  <a16:creationId xmlns:a16="http://schemas.microsoft.com/office/drawing/2014/main" id="{A9AB2655-975F-48E7-8020-6287BEFE99CD}"/>
                </a:ext>
              </a:extLst>
            </p:cNvPr>
            <p:cNvSpPr>
              <a:spLocks/>
            </p:cNvSpPr>
            <p:nvPr/>
          </p:nvSpPr>
          <p:spPr bwMode="auto">
            <a:xfrm>
              <a:off x="3437" y="4328"/>
              <a:ext cx="1616" cy="1446"/>
            </a:xfrm>
            <a:custGeom>
              <a:avLst/>
              <a:gdLst>
                <a:gd name="T0" fmla="*/ 1616 w 1616"/>
                <a:gd name="T1" fmla="*/ 57 h 1446"/>
                <a:gd name="T2" fmla="*/ 1190 w 1616"/>
                <a:gd name="T3" fmla="*/ 0 h 1446"/>
                <a:gd name="T4" fmla="*/ 878 w 1616"/>
                <a:gd name="T5" fmla="*/ 0 h 1446"/>
                <a:gd name="T6" fmla="*/ 737 w 1616"/>
                <a:gd name="T7" fmla="*/ 85 h 1446"/>
                <a:gd name="T8" fmla="*/ 680 w 1616"/>
                <a:gd name="T9" fmla="*/ 57 h 1446"/>
                <a:gd name="T10" fmla="*/ 567 w 1616"/>
                <a:gd name="T11" fmla="*/ 85 h 1446"/>
                <a:gd name="T12" fmla="*/ 425 w 1616"/>
                <a:gd name="T13" fmla="*/ 57 h 1446"/>
                <a:gd name="T14" fmla="*/ 113 w 1616"/>
                <a:gd name="T15" fmla="*/ 255 h 1446"/>
                <a:gd name="T16" fmla="*/ 85 w 1616"/>
                <a:gd name="T17" fmla="*/ 369 h 1446"/>
                <a:gd name="T18" fmla="*/ 141 w 1616"/>
                <a:gd name="T19" fmla="*/ 369 h 1446"/>
                <a:gd name="T20" fmla="*/ 170 w 1616"/>
                <a:gd name="T21" fmla="*/ 425 h 1446"/>
                <a:gd name="T22" fmla="*/ 113 w 1616"/>
                <a:gd name="T23" fmla="*/ 482 h 1446"/>
                <a:gd name="T24" fmla="*/ 170 w 1616"/>
                <a:gd name="T25" fmla="*/ 567 h 1446"/>
                <a:gd name="T26" fmla="*/ 141 w 1616"/>
                <a:gd name="T27" fmla="*/ 595 h 1446"/>
                <a:gd name="T28" fmla="*/ 226 w 1616"/>
                <a:gd name="T29" fmla="*/ 652 h 1446"/>
                <a:gd name="T30" fmla="*/ 0 w 1616"/>
                <a:gd name="T31" fmla="*/ 794 h 1446"/>
                <a:gd name="T32" fmla="*/ 56 w 1616"/>
                <a:gd name="T33" fmla="*/ 851 h 1446"/>
                <a:gd name="T34" fmla="*/ 0 w 1616"/>
                <a:gd name="T35" fmla="*/ 879 h 1446"/>
                <a:gd name="T36" fmla="*/ 56 w 1616"/>
                <a:gd name="T37" fmla="*/ 964 h 1446"/>
                <a:gd name="T38" fmla="*/ 198 w 1616"/>
                <a:gd name="T39" fmla="*/ 964 h 1446"/>
                <a:gd name="T40" fmla="*/ 141 w 1616"/>
                <a:gd name="T41" fmla="*/ 1049 h 1446"/>
                <a:gd name="T42" fmla="*/ 226 w 1616"/>
                <a:gd name="T43" fmla="*/ 1134 h 1446"/>
                <a:gd name="T44" fmla="*/ 255 w 1616"/>
                <a:gd name="T45" fmla="*/ 1247 h 1446"/>
                <a:gd name="T46" fmla="*/ 312 w 1616"/>
                <a:gd name="T47" fmla="*/ 1276 h 1446"/>
                <a:gd name="T48" fmla="*/ 312 w 1616"/>
                <a:gd name="T49" fmla="*/ 1361 h 1446"/>
                <a:gd name="T50" fmla="*/ 482 w 1616"/>
                <a:gd name="T51" fmla="*/ 1304 h 1446"/>
                <a:gd name="T52" fmla="*/ 567 w 1616"/>
                <a:gd name="T53" fmla="*/ 1418 h 1446"/>
                <a:gd name="T54" fmla="*/ 623 w 1616"/>
                <a:gd name="T55" fmla="*/ 1389 h 1446"/>
                <a:gd name="T56" fmla="*/ 708 w 1616"/>
                <a:gd name="T57" fmla="*/ 1446 h 1446"/>
                <a:gd name="T58" fmla="*/ 907 w 1616"/>
                <a:gd name="T59" fmla="*/ 1361 h 1446"/>
                <a:gd name="T60" fmla="*/ 964 w 1616"/>
                <a:gd name="T61" fmla="*/ 1418 h 1446"/>
                <a:gd name="T62" fmla="*/ 1020 w 1616"/>
                <a:gd name="T63" fmla="*/ 1418 h 1446"/>
                <a:gd name="T64" fmla="*/ 1049 w 1616"/>
                <a:gd name="T65" fmla="*/ 1446 h 1446"/>
                <a:gd name="T66" fmla="*/ 1105 w 1616"/>
                <a:gd name="T67" fmla="*/ 1446 h 1446"/>
                <a:gd name="T68" fmla="*/ 1162 w 1616"/>
                <a:gd name="T69" fmla="*/ 1389 h 1446"/>
                <a:gd name="T70" fmla="*/ 1105 w 1616"/>
                <a:gd name="T71" fmla="*/ 1333 h 1446"/>
                <a:gd name="T72" fmla="*/ 1049 w 1616"/>
                <a:gd name="T73" fmla="*/ 1276 h 1446"/>
                <a:gd name="T74" fmla="*/ 1077 w 1616"/>
                <a:gd name="T75" fmla="*/ 1219 h 1446"/>
                <a:gd name="T76" fmla="*/ 1162 w 1616"/>
                <a:gd name="T77" fmla="*/ 1191 h 1446"/>
                <a:gd name="T78" fmla="*/ 1247 w 1616"/>
                <a:gd name="T79" fmla="*/ 1247 h 1446"/>
                <a:gd name="T80" fmla="*/ 1445 w 1616"/>
                <a:gd name="T81" fmla="*/ 1191 h 1446"/>
                <a:gd name="T82" fmla="*/ 1275 w 1616"/>
                <a:gd name="T83" fmla="*/ 1134 h 1446"/>
                <a:gd name="T84" fmla="*/ 1417 w 1616"/>
                <a:gd name="T85" fmla="*/ 1134 h 1446"/>
                <a:gd name="T86" fmla="*/ 1417 w 1616"/>
                <a:gd name="T87" fmla="*/ 992 h 1446"/>
                <a:gd name="T88" fmla="*/ 1587 w 1616"/>
                <a:gd name="T89" fmla="*/ 907 h 1446"/>
                <a:gd name="T90" fmla="*/ 1587 w 1616"/>
                <a:gd name="T91" fmla="*/ 822 h 1446"/>
                <a:gd name="T92" fmla="*/ 1474 w 1616"/>
                <a:gd name="T93" fmla="*/ 851 h 1446"/>
                <a:gd name="T94" fmla="*/ 1417 w 1616"/>
                <a:gd name="T95" fmla="*/ 822 h 1446"/>
                <a:gd name="T96" fmla="*/ 1616 w 1616"/>
                <a:gd name="T97" fmla="*/ 680 h 1446"/>
                <a:gd name="T98" fmla="*/ 1502 w 1616"/>
                <a:gd name="T99" fmla="*/ 539 h 1446"/>
                <a:gd name="T100" fmla="*/ 1445 w 1616"/>
                <a:gd name="T101" fmla="*/ 510 h 1446"/>
                <a:gd name="T102" fmla="*/ 1445 w 1616"/>
                <a:gd name="T103" fmla="*/ 454 h 1446"/>
                <a:gd name="T104" fmla="*/ 1417 w 1616"/>
                <a:gd name="T105" fmla="*/ 397 h 1446"/>
                <a:gd name="T106" fmla="*/ 1417 w 1616"/>
                <a:gd name="T107" fmla="*/ 199 h 1446"/>
                <a:gd name="T108" fmla="*/ 1616 w 1616"/>
                <a:gd name="T109" fmla="*/ 142 h 1446"/>
                <a:gd name="T110" fmla="*/ 1616 w 1616"/>
                <a:gd name="T111" fmla="*/ 57 h 1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616" h="1446">
                  <a:moveTo>
                    <a:pt x="1616" y="57"/>
                  </a:moveTo>
                  <a:lnTo>
                    <a:pt x="1190" y="0"/>
                  </a:lnTo>
                  <a:lnTo>
                    <a:pt x="878" y="0"/>
                  </a:lnTo>
                  <a:lnTo>
                    <a:pt x="737" y="85"/>
                  </a:lnTo>
                  <a:lnTo>
                    <a:pt x="680" y="57"/>
                  </a:lnTo>
                  <a:lnTo>
                    <a:pt x="567" y="85"/>
                  </a:lnTo>
                  <a:lnTo>
                    <a:pt x="425" y="57"/>
                  </a:lnTo>
                  <a:lnTo>
                    <a:pt x="113" y="255"/>
                  </a:lnTo>
                  <a:lnTo>
                    <a:pt x="85" y="369"/>
                  </a:lnTo>
                  <a:lnTo>
                    <a:pt x="141" y="369"/>
                  </a:lnTo>
                  <a:lnTo>
                    <a:pt x="170" y="425"/>
                  </a:lnTo>
                  <a:lnTo>
                    <a:pt x="113" y="482"/>
                  </a:lnTo>
                  <a:lnTo>
                    <a:pt x="170" y="567"/>
                  </a:lnTo>
                  <a:lnTo>
                    <a:pt x="141" y="595"/>
                  </a:lnTo>
                  <a:lnTo>
                    <a:pt x="226" y="652"/>
                  </a:lnTo>
                  <a:lnTo>
                    <a:pt x="0" y="794"/>
                  </a:lnTo>
                  <a:lnTo>
                    <a:pt x="56" y="851"/>
                  </a:lnTo>
                  <a:lnTo>
                    <a:pt x="0" y="879"/>
                  </a:lnTo>
                  <a:lnTo>
                    <a:pt x="56" y="964"/>
                  </a:lnTo>
                  <a:lnTo>
                    <a:pt x="198" y="964"/>
                  </a:lnTo>
                  <a:lnTo>
                    <a:pt x="141" y="1049"/>
                  </a:lnTo>
                  <a:lnTo>
                    <a:pt x="226" y="1134"/>
                  </a:lnTo>
                  <a:lnTo>
                    <a:pt x="255" y="1247"/>
                  </a:lnTo>
                  <a:lnTo>
                    <a:pt x="312" y="1276"/>
                  </a:lnTo>
                  <a:lnTo>
                    <a:pt x="312" y="1361"/>
                  </a:lnTo>
                  <a:lnTo>
                    <a:pt x="482" y="1304"/>
                  </a:lnTo>
                  <a:lnTo>
                    <a:pt x="567" y="1418"/>
                  </a:lnTo>
                  <a:lnTo>
                    <a:pt x="623" y="1389"/>
                  </a:lnTo>
                  <a:lnTo>
                    <a:pt x="708" y="1446"/>
                  </a:lnTo>
                  <a:lnTo>
                    <a:pt x="907" y="1361"/>
                  </a:lnTo>
                  <a:lnTo>
                    <a:pt x="964" y="1418"/>
                  </a:lnTo>
                  <a:lnTo>
                    <a:pt x="1020" y="1418"/>
                  </a:lnTo>
                  <a:lnTo>
                    <a:pt x="1049" y="1446"/>
                  </a:lnTo>
                  <a:lnTo>
                    <a:pt x="1105" y="1446"/>
                  </a:lnTo>
                  <a:lnTo>
                    <a:pt x="1162" y="1389"/>
                  </a:lnTo>
                  <a:lnTo>
                    <a:pt x="1105" y="1333"/>
                  </a:lnTo>
                  <a:lnTo>
                    <a:pt x="1049" y="1276"/>
                  </a:lnTo>
                  <a:lnTo>
                    <a:pt x="1077" y="1219"/>
                  </a:lnTo>
                  <a:lnTo>
                    <a:pt x="1162" y="1191"/>
                  </a:lnTo>
                  <a:lnTo>
                    <a:pt x="1247" y="1247"/>
                  </a:lnTo>
                  <a:lnTo>
                    <a:pt x="1445" y="1191"/>
                  </a:lnTo>
                  <a:lnTo>
                    <a:pt x="1275" y="1134"/>
                  </a:lnTo>
                  <a:lnTo>
                    <a:pt x="1417" y="1134"/>
                  </a:lnTo>
                  <a:lnTo>
                    <a:pt x="1417" y="992"/>
                  </a:lnTo>
                  <a:lnTo>
                    <a:pt x="1587" y="907"/>
                  </a:lnTo>
                  <a:lnTo>
                    <a:pt x="1587" y="822"/>
                  </a:lnTo>
                  <a:lnTo>
                    <a:pt x="1474" y="851"/>
                  </a:lnTo>
                  <a:lnTo>
                    <a:pt x="1417" y="822"/>
                  </a:lnTo>
                  <a:lnTo>
                    <a:pt x="1616" y="680"/>
                  </a:lnTo>
                  <a:lnTo>
                    <a:pt x="1502" y="539"/>
                  </a:lnTo>
                  <a:lnTo>
                    <a:pt x="1445" y="510"/>
                  </a:lnTo>
                  <a:lnTo>
                    <a:pt x="1445" y="454"/>
                  </a:lnTo>
                  <a:lnTo>
                    <a:pt x="1417" y="397"/>
                  </a:lnTo>
                  <a:lnTo>
                    <a:pt x="1417" y="199"/>
                  </a:lnTo>
                  <a:lnTo>
                    <a:pt x="1616" y="142"/>
                  </a:lnTo>
                  <a:lnTo>
                    <a:pt x="1616" y="5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187" name="Freeform 923">
              <a:extLst>
                <a:ext uri="{FF2B5EF4-FFF2-40B4-BE49-F238E27FC236}">
                  <a16:creationId xmlns:a16="http://schemas.microsoft.com/office/drawing/2014/main" id="{ECAB4B96-EE2D-42A7-B528-B9139D87B24A}"/>
                </a:ext>
              </a:extLst>
            </p:cNvPr>
            <p:cNvSpPr>
              <a:spLocks/>
            </p:cNvSpPr>
            <p:nvPr/>
          </p:nvSpPr>
          <p:spPr bwMode="auto">
            <a:xfrm>
              <a:off x="2416" y="784"/>
              <a:ext cx="1729" cy="2580"/>
            </a:xfrm>
            <a:custGeom>
              <a:avLst/>
              <a:gdLst>
                <a:gd name="T0" fmla="*/ 652 w 1729"/>
                <a:gd name="T1" fmla="*/ 2552 h 2580"/>
                <a:gd name="T2" fmla="*/ 879 w 1729"/>
                <a:gd name="T3" fmla="*/ 2552 h 2580"/>
                <a:gd name="T4" fmla="*/ 1162 w 1729"/>
                <a:gd name="T5" fmla="*/ 2467 h 2580"/>
                <a:gd name="T6" fmla="*/ 1333 w 1729"/>
                <a:gd name="T7" fmla="*/ 2297 h 2580"/>
                <a:gd name="T8" fmla="*/ 1474 w 1729"/>
                <a:gd name="T9" fmla="*/ 2297 h 2580"/>
                <a:gd name="T10" fmla="*/ 1644 w 1729"/>
                <a:gd name="T11" fmla="*/ 2212 h 2580"/>
                <a:gd name="T12" fmla="*/ 1531 w 1729"/>
                <a:gd name="T13" fmla="*/ 2127 h 2580"/>
                <a:gd name="T14" fmla="*/ 1503 w 1729"/>
                <a:gd name="T15" fmla="*/ 1985 h 2580"/>
                <a:gd name="T16" fmla="*/ 1531 w 1729"/>
                <a:gd name="T17" fmla="*/ 1815 h 2580"/>
                <a:gd name="T18" fmla="*/ 1673 w 1729"/>
                <a:gd name="T19" fmla="*/ 1673 h 2580"/>
                <a:gd name="T20" fmla="*/ 1701 w 1729"/>
                <a:gd name="T21" fmla="*/ 1560 h 2580"/>
                <a:gd name="T22" fmla="*/ 1361 w 1729"/>
                <a:gd name="T23" fmla="*/ 1531 h 2580"/>
                <a:gd name="T24" fmla="*/ 1333 w 1729"/>
                <a:gd name="T25" fmla="*/ 1418 h 2580"/>
                <a:gd name="T26" fmla="*/ 1276 w 1729"/>
                <a:gd name="T27" fmla="*/ 1304 h 2580"/>
                <a:gd name="T28" fmla="*/ 1333 w 1729"/>
                <a:gd name="T29" fmla="*/ 1163 h 2580"/>
                <a:gd name="T30" fmla="*/ 1247 w 1729"/>
                <a:gd name="T31" fmla="*/ 993 h 2580"/>
                <a:gd name="T32" fmla="*/ 1276 w 1729"/>
                <a:gd name="T33" fmla="*/ 908 h 2580"/>
                <a:gd name="T34" fmla="*/ 1247 w 1729"/>
                <a:gd name="T35" fmla="*/ 709 h 2580"/>
                <a:gd name="T36" fmla="*/ 1333 w 1729"/>
                <a:gd name="T37" fmla="*/ 511 h 2580"/>
                <a:gd name="T38" fmla="*/ 1418 w 1729"/>
                <a:gd name="T39" fmla="*/ 312 h 2580"/>
                <a:gd name="T40" fmla="*/ 1503 w 1729"/>
                <a:gd name="T41" fmla="*/ 170 h 2580"/>
                <a:gd name="T42" fmla="*/ 1418 w 1729"/>
                <a:gd name="T43" fmla="*/ 0 h 2580"/>
                <a:gd name="T44" fmla="*/ 1134 w 1729"/>
                <a:gd name="T45" fmla="*/ 29 h 2580"/>
                <a:gd name="T46" fmla="*/ 992 w 1729"/>
                <a:gd name="T47" fmla="*/ 170 h 2580"/>
                <a:gd name="T48" fmla="*/ 936 w 1729"/>
                <a:gd name="T49" fmla="*/ 341 h 2580"/>
                <a:gd name="T50" fmla="*/ 652 w 1729"/>
                <a:gd name="T51" fmla="*/ 482 h 2580"/>
                <a:gd name="T52" fmla="*/ 482 w 1729"/>
                <a:gd name="T53" fmla="*/ 511 h 2580"/>
                <a:gd name="T54" fmla="*/ 369 w 1729"/>
                <a:gd name="T55" fmla="*/ 454 h 2580"/>
                <a:gd name="T56" fmla="*/ 340 w 1729"/>
                <a:gd name="T57" fmla="*/ 596 h 2580"/>
                <a:gd name="T58" fmla="*/ 227 w 1729"/>
                <a:gd name="T59" fmla="*/ 709 h 2580"/>
                <a:gd name="T60" fmla="*/ 57 w 1729"/>
                <a:gd name="T61" fmla="*/ 766 h 2580"/>
                <a:gd name="T62" fmla="*/ 0 w 1729"/>
                <a:gd name="T63" fmla="*/ 908 h 2580"/>
                <a:gd name="T64" fmla="*/ 28 w 1729"/>
                <a:gd name="T65" fmla="*/ 1134 h 2580"/>
                <a:gd name="T66" fmla="*/ 227 w 1729"/>
                <a:gd name="T67" fmla="*/ 1049 h 2580"/>
                <a:gd name="T68" fmla="*/ 510 w 1729"/>
                <a:gd name="T69" fmla="*/ 1021 h 2580"/>
                <a:gd name="T70" fmla="*/ 624 w 1729"/>
                <a:gd name="T71" fmla="*/ 993 h 2580"/>
                <a:gd name="T72" fmla="*/ 680 w 1729"/>
                <a:gd name="T73" fmla="*/ 1106 h 2580"/>
                <a:gd name="T74" fmla="*/ 822 w 1729"/>
                <a:gd name="T75" fmla="*/ 1276 h 2580"/>
                <a:gd name="T76" fmla="*/ 794 w 1729"/>
                <a:gd name="T77" fmla="*/ 1531 h 2580"/>
                <a:gd name="T78" fmla="*/ 766 w 1729"/>
                <a:gd name="T79" fmla="*/ 1701 h 2580"/>
                <a:gd name="T80" fmla="*/ 737 w 1729"/>
                <a:gd name="T81" fmla="*/ 1843 h 2580"/>
                <a:gd name="T82" fmla="*/ 766 w 1729"/>
                <a:gd name="T83" fmla="*/ 2042 h 2580"/>
                <a:gd name="T84" fmla="*/ 851 w 1729"/>
                <a:gd name="T85" fmla="*/ 2212 h 2580"/>
                <a:gd name="T86" fmla="*/ 766 w 1729"/>
                <a:gd name="T87" fmla="*/ 2325 h 2580"/>
                <a:gd name="T88" fmla="*/ 680 w 1729"/>
                <a:gd name="T89" fmla="*/ 2353 h 25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729" h="2580">
                  <a:moveTo>
                    <a:pt x="624" y="2410"/>
                  </a:moveTo>
                  <a:lnTo>
                    <a:pt x="652" y="2552"/>
                  </a:lnTo>
                  <a:lnTo>
                    <a:pt x="709" y="2580"/>
                  </a:lnTo>
                  <a:lnTo>
                    <a:pt x="879" y="2552"/>
                  </a:lnTo>
                  <a:lnTo>
                    <a:pt x="992" y="2438"/>
                  </a:lnTo>
                  <a:lnTo>
                    <a:pt x="1162" y="2467"/>
                  </a:lnTo>
                  <a:lnTo>
                    <a:pt x="1247" y="2325"/>
                  </a:lnTo>
                  <a:lnTo>
                    <a:pt x="1333" y="2297"/>
                  </a:lnTo>
                  <a:lnTo>
                    <a:pt x="1418" y="2353"/>
                  </a:lnTo>
                  <a:lnTo>
                    <a:pt x="1474" y="2297"/>
                  </a:lnTo>
                  <a:lnTo>
                    <a:pt x="1531" y="2297"/>
                  </a:lnTo>
                  <a:lnTo>
                    <a:pt x="1644" y="2212"/>
                  </a:lnTo>
                  <a:lnTo>
                    <a:pt x="1588" y="2127"/>
                  </a:lnTo>
                  <a:lnTo>
                    <a:pt x="1531" y="2127"/>
                  </a:lnTo>
                  <a:lnTo>
                    <a:pt x="1474" y="2098"/>
                  </a:lnTo>
                  <a:lnTo>
                    <a:pt x="1503" y="1985"/>
                  </a:lnTo>
                  <a:lnTo>
                    <a:pt x="1559" y="1928"/>
                  </a:lnTo>
                  <a:lnTo>
                    <a:pt x="1531" y="1815"/>
                  </a:lnTo>
                  <a:lnTo>
                    <a:pt x="1644" y="1730"/>
                  </a:lnTo>
                  <a:lnTo>
                    <a:pt x="1673" y="1673"/>
                  </a:lnTo>
                  <a:lnTo>
                    <a:pt x="1729" y="1616"/>
                  </a:lnTo>
                  <a:lnTo>
                    <a:pt x="1701" y="1560"/>
                  </a:lnTo>
                  <a:lnTo>
                    <a:pt x="1503" y="1560"/>
                  </a:lnTo>
                  <a:lnTo>
                    <a:pt x="1361" y="1531"/>
                  </a:lnTo>
                  <a:lnTo>
                    <a:pt x="1333" y="1475"/>
                  </a:lnTo>
                  <a:lnTo>
                    <a:pt x="1333" y="1418"/>
                  </a:lnTo>
                  <a:lnTo>
                    <a:pt x="1276" y="1361"/>
                  </a:lnTo>
                  <a:lnTo>
                    <a:pt x="1276" y="1304"/>
                  </a:lnTo>
                  <a:lnTo>
                    <a:pt x="1219" y="1276"/>
                  </a:lnTo>
                  <a:lnTo>
                    <a:pt x="1333" y="1163"/>
                  </a:lnTo>
                  <a:lnTo>
                    <a:pt x="1333" y="1078"/>
                  </a:lnTo>
                  <a:lnTo>
                    <a:pt x="1247" y="993"/>
                  </a:lnTo>
                  <a:lnTo>
                    <a:pt x="1304" y="936"/>
                  </a:lnTo>
                  <a:lnTo>
                    <a:pt x="1276" y="908"/>
                  </a:lnTo>
                  <a:lnTo>
                    <a:pt x="1219" y="766"/>
                  </a:lnTo>
                  <a:lnTo>
                    <a:pt x="1247" y="709"/>
                  </a:lnTo>
                  <a:lnTo>
                    <a:pt x="1333" y="624"/>
                  </a:lnTo>
                  <a:lnTo>
                    <a:pt x="1333" y="511"/>
                  </a:lnTo>
                  <a:lnTo>
                    <a:pt x="1418" y="482"/>
                  </a:lnTo>
                  <a:lnTo>
                    <a:pt x="1418" y="312"/>
                  </a:lnTo>
                  <a:lnTo>
                    <a:pt x="1474" y="284"/>
                  </a:lnTo>
                  <a:lnTo>
                    <a:pt x="1503" y="170"/>
                  </a:lnTo>
                  <a:lnTo>
                    <a:pt x="1531" y="114"/>
                  </a:lnTo>
                  <a:lnTo>
                    <a:pt x="1418" y="0"/>
                  </a:lnTo>
                  <a:lnTo>
                    <a:pt x="1361" y="0"/>
                  </a:lnTo>
                  <a:lnTo>
                    <a:pt x="1134" y="29"/>
                  </a:lnTo>
                  <a:lnTo>
                    <a:pt x="1021" y="57"/>
                  </a:lnTo>
                  <a:lnTo>
                    <a:pt x="992" y="170"/>
                  </a:lnTo>
                  <a:lnTo>
                    <a:pt x="907" y="170"/>
                  </a:lnTo>
                  <a:lnTo>
                    <a:pt x="936" y="341"/>
                  </a:lnTo>
                  <a:lnTo>
                    <a:pt x="851" y="426"/>
                  </a:lnTo>
                  <a:lnTo>
                    <a:pt x="652" y="482"/>
                  </a:lnTo>
                  <a:lnTo>
                    <a:pt x="567" y="397"/>
                  </a:lnTo>
                  <a:lnTo>
                    <a:pt x="482" y="511"/>
                  </a:lnTo>
                  <a:lnTo>
                    <a:pt x="425" y="482"/>
                  </a:lnTo>
                  <a:lnTo>
                    <a:pt x="369" y="454"/>
                  </a:lnTo>
                  <a:lnTo>
                    <a:pt x="340" y="482"/>
                  </a:lnTo>
                  <a:lnTo>
                    <a:pt x="340" y="596"/>
                  </a:lnTo>
                  <a:lnTo>
                    <a:pt x="199" y="652"/>
                  </a:lnTo>
                  <a:lnTo>
                    <a:pt x="227" y="709"/>
                  </a:lnTo>
                  <a:lnTo>
                    <a:pt x="113" y="709"/>
                  </a:lnTo>
                  <a:lnTo>
                    <a:pt x="57" y="766"/>
                  </a:lnTo>
                  <a:lnTo>
                    <a:pt x="57" y="823"/>
                  </a:lnTo>
                  <a:lnTo>
                    <a:pt x="0" y="908"/>
                  </a:lnTo>
                  <a:lnTo>
                    <a:pt x="57" y="964"/>
                  </a:lnTo>
                  <a:lnTo>
                    <a:pt x="28" y="1134"/>
                  </a:lnTo>
                  <a:lnTo>
                    <a:pt x="142" y="1106"/>
                  </a:lnTo>
                  <a:lnTo>
                    <a:pt x="227" y="1049"/>
                  </a:lnTo>
                  <a:lnTo>
                    <a:pt x="397" y="1049"/>
                  </a:lnTo>
                  <a:lnTo>
                    <a:pt x="510" y="1021"/>
                  </a:lnTo>
                  <a:lnTo>
                    <a:pt x="567" y="936"/>
                  </a:lnTo>
                  <a:lnTo>
                    <a:pt x="624" y="993"/>
                  </a:lnTo>
                  <a:lnTo>
                    <a:pt x="680" y="993"/>
                  </a:lnTo>
                  <a:lnTo>
                    <a:pt x="680" y="1106"/>
                  </a:lnTo>
                  <a:lnTo>
                    <a:pt x="794" y="1163"/>
                  </a:lnTo>
                  <a:lnTo>
                    <a:pt x="822" y="1276"/>
                  </a:lnTo>
                  <a:lnTo>
                    <a:pt x="737" y="1475"/>
                  </a:lnTo>
                  <a:lnTo>
                    <a:pt x="794" y="1531"/>
                  </a:lnTo>
                  <a:lnTo>
                    <a:pt x="737" y="1588"/>
                  </a:lnTo>
                  <a:lnTo>
                    <a:pt x="766" y="1701"/>
                  </a:lnTo>
                  <a:lnTo>
                    <a:pt x="709" y="1730"/>
                  </a:lnTo>
                  <a:lnTo>
                    <a:pt x="737" y="1843"/>
                  </a:lnTo>
                  <a:lnTo>
                    <a:pt x="709" y="1957"/>
                  </a:lnTo>
                  <a:lnTo>
                    <a:pt x="766" y="2042"/>
                  </a:lnTo>
                  <a:lnTo>
                    <a:pt x="851" y="2042"/>
                  </a:lnTo>
                  <a:lnTo>
                    <a:pt x="851" y="2212"/>
                  </a:lnTo>
                  <a:lnTo>
                    <a:pt x="822" y="2325"/>
                  </a:lnTo>
                  <a:lnTo>
                    <a:pt x="766" y="2325"/>
                  </a:lnTo>
                  <a:lnTo>
                    <a:pt x="709" y="2382"/>
                  </a:lnTo>
                  <a:lnTo>
                    <a:pt x="680" y="2353"/>
                  </a:lnTo>
                  <a:lnTo>
                    <a:pt x="624" y="241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189" name="Freeform 925">
              <a:extLst>
                <a:ext uri="{FF2B5EF4-FFF2-40B4-BE49-F238E27FC236}">
                  <a16:creationId xmlns:a16="http://schemas.microsoft.com/office/drawing/2014/main" id="{55D80658-F262-44F0-8E75-D82C901C2A6D}"/>
                </a:ext>
              </a:extLst>
            </p:cNvPr>
            <p:cNvSpPr>
              <a:spLocks/>
            </p:cNvSpPr>
            <p:nvPr/>
          </p:nvSpPr>
          <p:spPr bwMode="auto">
            <a:xfrm>
              <a:off x="2246" y="1720"/>
              <a:ext cx="1021" cy="1502"/>
            </a:xfrm>
            <a:custGeom>
              <a:avLst/>
              <a:gdLst>
                <a:gd name="T0" fmla="*/ 57 w 1021"/>
                <a:gd name="T1" fmla="*/ 765 h 1502"/>
                <a:gd name="T2" fmla="*/ 57 w 1021"/>
                <a:gd name="T3" fmla="*/ 907 h 1502"/>
                <a:gd name="T4" fmla="*/ 0 w 1021"/>
                <a:gd name="T5" fmla="*/ 935 h 1502"/>
                <a:gd name="T6" fmla="*/ 85 w 1021"/>
                <a:gd name="T7" fmla="*/ 1077 h 1502"/>
                <a:gd name="T8" fmla="*/ 255 w 1021"/>
                <a:gd name="T9" fmla="*/ 1106 h 1502"/>
                <a:gd name="T10" fmla="*/ 198 w 1021"/>
                <a:gd name="T11" fmla="*/ 1191 h 1502"/>
                <a:gd name="T12" fmla="*/ 369 w 1021"/>
                <a:gd name="T13" fmla="*/ 1276 h 1502"/>
                <a:gd name="T14" fmla="*/ 454 w 1021"/>
                <a:gd name="T15" fmla="*/ 1247 h 1502"/>
                <a:gd name="T16" fmla="*/ 539 w 1021"/>
                <a:gd name="T17" fmla="*/ 1276 h 1502"/>
                <a:gd name="T18" fmla="*/ 482 w 1021"/>
                <a:gd name="T19" fmla="*/ 1389 h 1502"/>
                <a:gd name="T20" fmla="*/ 539 w 1021"/>
                <a:gd name="T21" fmla="*/ 1502 h 1502"/>
                <a:gd name="T22" fmla="*/ 709 w 1021"/>
                <a:gd name="T23" fmla="*/ 1502 h 1502"/>
                <a:gd name="T24" fmla="*/ 794 w 1021"/>
                <a:gd name="T25" fmla="*/ 1474 h 1502"/>
                <a:gd name="T26" fmla="*/ 850 w 1021"/>
                <a:gd name="T27" fmla="*/ 1417 h 1502"/>
                <a:gd name="T28" fmla="*/ 879 w 1021"/>
                <a:gd name="T29" fmla="*/ 1446 h 1502"/>
                <a:gd name="T30" fmla="*/ 936 w 1021"/>
                <a:gd name="T31" fmla="*/ 1389 h 1502"/>
                <a:gd name="T32" fmla="*/ 992 w 1021"/>
                <a:gd name="T33" fmla="*/ 1389 h 1502"/>
                <a:gd name="T34" fmla="*/ 1021 w 1021"/>
                <a:gd name="T35" fmla="*/ 1276 h 1502"/>
                <a:gd name="T36" fmla="*/ 1021 w 1021"/>
                <a:gd name="T37" fmla="*/ 1106 h 1502"/>
                <a:gd name="T38" fmla="*/ 936 w 1021"/>
                <a:gd name="T39" fmla="*/ 1106 h 1502"/>
                <a:gd name="T40" fmla="*/ 879 w 1021"/>
                <a:gd name="T41" fmla="*/ 1021 h 1502"/>
                <a:gd name="T42" fmla="*/ 907 w 1021"/>
                <a:gd name="T43" fmla="*/ 907 h 1502"/>
                <a:gd name="T44" fmla="*/ 879 w 1021"/>
                <a:gd name="T45" fmla="*/ 794 h 1502"/>
                <a:gd name="T46" fmla="*/ 936 w 1021"/>
                <a:gd name="T47" fmla="*/ 765 h 1502"/>
                <a:gd name="T48" fmla="*/ 907 w 1021"/>
                <a:gd name="T49" fmla="*/ 652 h 1502"/>
                <a:gd name="T50" fmla="*/ 964 w 1021"/>
                <a:gd name="T51" fmla="*/ 595 h 1502"/>
                <a:gd name="T52" fmla="*/ 907 w 1021"/>
                <a:gd name="T53" fmla="*/ 539 h 1502"/>
                <a:gd name="T54" fmla="*/ 992 w 1021"/>
                <a:gd name="T55" fmla="*/ 340 h 1502"/>
                <a:gd name="T56" fmla="*/ 964 w 1021"/>
                <a:gd name="T57" fmla="*/ 227 h 1502"/>
                <a:gd name="T58" fmla="*/ 850 w 1021"/>
                <a:gd name="T59" fmla="*/ 170 h 1502"/>
                <a:gd name="T60" fmla="*/ 850 w 1021"/>
                <a:gd name="T61" fmla="*/ 57 h 1502"/>
                <a:gd name="T62" fmla="*/ 794 w 1021"/>
                <a:gd name="T63" fmla="*/ 57 h 1502"/>
                <a:gd name="T64" fmla="*/ 737 w 1021"/>
                <a:gd name="T65" fmla="*/ 0 h 1502"/>
                <a:gd name="T66" fmla="*/ 680 w 1021"/>
                <a:gd name="T67" fmla="*/ 85 h 1502"/>
                <a:gd name="T68" fmla="*/ 539 w 1021"/>
                <a:gd name="T69" fmla="*/ 113 h 1502"/>
                <a:gd name="T70" fmla="*/ 397 w 1021"/>
                <a:gd name="T71" fmla="*/ 113 h 1502"/>
                <a:gd name="T72" fmla="*/ 312 w 1021"/>
                <a:gd name="T73" fmla="*/ 170 h 1502"/>
                <a:gd name="T74" fmla="*/ 198 w 1021"/>
                <a:gd name="T75" fmla="*/ 198 h 1502"/>
                <a:gd name="T76" fmla="*/ 227 w 1021"/>
                <a:gd name="T77" fmla="*/ 255 h 1502"/>
                <a:gd name="T78" fmla="*/ 198 w 1021"/>
                <a:gd name="T79" fmla="*/ 397 h 1502"/>
                <a:gd name="T80" fmla="*/ 198 w 1021"/>
                <a:gd name="T81" fmla="*/ 652 h 1502"/>
                <a:gd name="T82" fmla="*/ 85 w 1021"/>
                <a:gd name="T83" fmla="*/ 680 h 1502"/>
                <a:gd name="T84" fmla="*/ 57 w 1021"/>
                <a:gd name="T85" fmla="*/ 765 h 15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21" h="1502">
                  <a:moveTo>
                    <a:pt x="57" y="765"/>
                  </a:moveTo>
                  <a:lnTo>
                    <a:pt x="57" y="907"/>
                  </a:lnTo>
                  <a:lnTo>
                    <a:pt x="0" y="935"/>
                  </a:lnTo>
                  <a:lnTo>
                    <a:pt x="85" y="1077"/>
                  </a:lnTo>
                  <a:lnTo>
                    <a:pt x="255" y="1106"/>
                  </a:lnTo>
                  <a:lnTo>
                    <a:pt x="198" y="1191"/>
                  </a:lnTo>
                  <a:lnTo>
                    <a:pt x="369" y="1276"/>
                  </a:lnTo>
                  <a:lnTo>
                    <a:pt x="454" y="1247"/>
                  </a:lnTo>
                  <a:lnTo>
                    <a:pt x="539" y="1276"/>
                  </a:lnTo>
                  <a:lnTo>
                    <a:pt x="482" y="1389"/>
                  </a:lnTo>
                  <a:lnTo>
                    <a:pt x="539" y="1502"/>
                  </a:lnTo>
                  <a:lnTo>
                    <a:pt x="709" y="1502"/>
                  </a:lnTo>
                  <a:lnTo>
                    <a:pt x="794" y="1474"/>
                  </a:lnTo>
                  <a:lnTo>
                    <a:pt x="850" y="1417"/>
                  </a:lnTo>
                  <a:lnTo>
                    <a:pt x="879" y="1446"/>
                  </a:lnTo>
                  <a:lnTo>
                    <a:pt x="936" y="1389"/>
                  </a:lnTo>
                  <a:lnTo>
                    <a:pt x="992" y="1389"/>
                  </a:lnTo>
                  <a:lnTo>
                    <a:pt x="1021" y="1276"/>
                  </a:lnTo>
                  <a:lnTo>
                    <a:pt x="1021" y="1106"/>
                  </a:lnTo>
                  <a:lnTo>
                    <a:pt x="936" y="1106"/>
                  </a:lnTo>
                  <a:lnTo>
                    <a:pt x="879" y="1021"/>
                  </a:lnTo>
                  <a:lnTo>
                    <a:pt x="907" y="907"/>
                  </a:lnTo>
                  <a:lnTo>
                    <a:pt x="879" y="794"/>
                  </a:lnTo>
                  <a:lnTo>
                    <a:pt x="936" y="765"/>
                  </a:lnTo>
                  <a:lnTo>
                    <a:pt x="907" y="652"/>
                  </a:lnTo>
                  <a:lnTo>
                    <a:pt x="964" y="595"/>
                  </a:lnTo>
                  <a:lnTo>
                    <a:pt x="907" y="539"/>
                  </a:lnTo>
                  <a:lnTo>
                    <a:pt x="992" y="340"/>
                  </a:lnTo>
                  <a:lnTo>
                    <a:pt x="964" y="227"/>
                  </a:lnTo>
                  <a:lnTo>
                    <a:pt x="850" y="170"/>
                  </a:lnTo>
                  <a:lnTo>
                    <a:pt x="850" y="57"/>
                  </a:lnTo>
                  <a:lnTo>
                    <a:pt x="794" y="57"/>
                  </a:lnTo>
                  <a:lnTo>
                    <a:pt x="737" y="0"/>
                  </a:lnTo>
                  <a:lnTo>
                    <a:pt x="680" y="85"/>
                  </a:lnTo>
                  <a:lnTo>
                    <a:pt x="539" y="113"/>
                  </a:lnTo>
                  <a:lnTo>
                    <a:pt x="397" y="113"/>
                  </a:lnTo>
                  <a:lnTo>
                    <a:pt x="312" y="170"/>
                  </a:lnTo>
                  <a:lnTo>
                    <a:pt x="198" y="198"/>
                  </a:lnTo>
                  <a:lnTo>
                    <a:pt x="227" y="255"/>
                  </a:lnTo>
                  <a:lnTo>
                    <a:pt x="198" y="397"/>
                  </a:lnTo>
                  <a:lnTo>
                    <a:pt x="198" y="652"/>
                  </a:lnTo>
                  <a:lnTo>
                    <a:pt x="85" y="680"/>
                  </a:lnTo>
                  <a:lnTo>
                    <a:pt x="57" y="765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190" name="Freeform 926">
              <a:extLst>
                <a:ext uri="{FF2B5EF4-FFF2-40B4-BE49-F238E27FC236}">
                  <a16:creationId xmlns:a16="http://schemas.microsoft.com/office/drawing/2014/main" id="{9E903FE2-B627-4C21-ACFC-744C270952CF}"/>
                </a:ext>
              </a:extLst>
            </p:cNvPr>
            <p:cNvSpPr>
              <a:spLocks/>
            </p:cNvSpPr>
            <p:nvPr/>
          </p:nvSpPr>
          <p:spPr bwMode="auto">
            <a:xfrm>
              <a:off x="1764" y="1266"/>
              <a:ext cx="709" cy="652"/>
            </a:xfrm>
            <a:custGeom>
              <a:avLst/>
              <a:gdLst>
                <a:gd name="T0" fmla="*/ 170 w 709"/>
                <a:gd name="T1" fmla="*/ 0 h 652"/>
                <a:gd name="T2" fmla="*/ 113 w 709"/>
                <a:gd name="T3" fmla="*/ 85 h 652"/>
                <a:gd name="T4" fmla="*/ 28 w 709"/>
                <a:gd name="T5" fmla="*/ 114 h 652"/>
                <a:gd name="T6" fmla="*/ 0 w 709"/>
                <a:gd name="T7" fmla="*/ 170 h 652"/>
                <a:gd name="T8" fmla="*/ 170 w 709"/>
                <a:gd name="T9" fmla="*/ 397 h 652"/>
                <a:gd name="T10" fmla="*/ 170 w 709"/>
                <a:gd name="T11" fmla="*/ 511 h 652"/>
                <a:gd name="T12" fmla="*/ 369 w 709"/>
                <a:gd name="T13" fmla="*/ 567 h 652"/>
                <a:gd name="T14" fmla="*/ 482 w 709"/>
                <a:gd name="T15" fmla="*/ 652 h 652"/>
                <a:gd name="T16" fmla="*/ 539 w 709"/>
                <a:gd name="T17" fmla="*/ 596 h 652"/>
                <a:gd name="T18" fmla="*/ 680 w 709"/>
                <a:gd name="T19" fmla="*/ 652 h 652"/>
                <a:gd name="T20" fmla="*/ 709 w 709"/>
                <a:gd name="T21" fmla="*/ 482 h 652"/>
                <a:gd name="T22" fmla="*/ 652 w 709"/>
                <a:gd name="T23" fmla="*/ 426 h 652"/>
                <a:gd name="T24" fmla="*/ 709 w 709"/>
                <a:gd name="T25" fmla="*/ 341 h 652"/>
                <a:gd name="T26" fmla="*/ 482 w 709"/>
                <a:gd name="T27" fmla="*/ 341 h 652"/>
                <a:gd name="T28" fmla="*/ 482 w 709"/>
                <a:gd name="T29" fmla="*/ 255 h 652"/>
                <a:gd name="T30" fmla="*/ 425 w 709"/>
                <a:gd name="T31" fmla="*/ 255 h 652"/>
                <a:gd name="T32" fmla="*/ 397 w 709"/>
                <a:gd name="T33" fmla="*/ 199 h 652"/>
                <a:gd name="T34" fmla="*/ 284 w 709"/>
                <a:gd name="T35" fmla="*/ 170 h 652"/>
                <a:gd name="T36" fmla="*/ 312 w 709"/>
                <a:gd name="T37" fmla="*/ 114 h 652"/>
                <a:gd name="T38" fmla="*/ 255 w 709"/>
                <a:gd name="T39" fmla="*/ 57 h 652"/>
                <a:gd name="T40" fmla="*/ 284 w 709"/>
                <a:gd name="T41" fmla="*/ 0 h 652"/>
                <a:gd name="T42" fmla="*/ 170 w 709"/>
                <a:gd name="T43" fmla="*/ 0 h 6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709" h="652">
                  <a:moveTo>
                    <a:pt x="170" y="0"/>
                  </a:moveTo>
                  <a:lnTo>
                    <a:pt x="113" y="85"/>
                  </a:lnTo>
                  <a:lnTo>
                    <a:pt x="28" y="114"/>
                  </a:lnTo>
                  <a:lnTo>
                    <a:pt x="0" y="170"/>
                  </a:lnTo>
                  <a:lnTo>
                    <a:pt x="170" y="397"/>
                  </a:lnTo>
                  <a:lnTo>
                    <a:pt x="170" y="511"/>
                  </a:lnTo>
                  <a:lnTo>
                    <a:pt x="369" y="567"/>
                  </a:lnTo>
                  <a:lnTo>
                    <a:pt x="482" y="652"/>
                  </a:lnTo>
                  <a:lnTo>
                    <a:pt x="539" y="596"/>
                  </a:lnTo>
                  <a:lnTo>
                    <a:pt x="680" y="652"/>
                  </a:lnTo>
                  <a:lnTo>
                    <a:pt x="709" y="482"/>
                  </a:lnTo>
                  <a:lnTo>
                    <a:pt x="652" y="426"/>
                  </a:lnTo>
                  <a:lnTo>
                    <a:pt x="709" y="341"/>
                  </a:lnTo>
                  <a:lnTo>
                    <a:pt x="482" y="341"/>
                  </a:lnTo>
                  <a:lnTo>
                    <a:pt x="482" y="255"/>
                  </a:lnTo>
                  <a:lnTo>
                    <a:pt x="425" y="255"/>
                  </a:lnTo>
                  <a:lnTo>
                    <a:pt x="397" y="199"/>
                  </a:lnTo>
                  <a:lnTo>
                    <a:pt x="284" y="170"/>
                  </a:lnTo>
                  <a:lnTo>
                    <a:pt x="312" y="114"/>
                  </a:lnTo>
                  <a:lnTo>
                    <a:pt x="255" y="57"/>
                  </a:lnTo>
                  <a:lnTo>
                    <a:pt x="284" y="0"/>
                  </a:lnTo>
                  <a:lnTo>
                    <a:pt x="170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191" name="Freeform 927">
              <a:extLst>
                <a:ext uri="{FF2B5EF4-FFF2-40B4-BE49-F238E27FC236}">
                  <a16:creationId xmlns:a16="http://schemas.microsoft.com/office/drawing/2014/main" id="{69908856-878D-4AC0-B85B-8D1702164536}"/>
                </a:ext>
              </a:extLst>
            </p:cNvPr>
            <p:cNvSpPr>
              <a:spLocks/>
            </p:cNvSpPr>
            <p:nvPr/>
          </p:nvSpPr>
          <p:spPr bwMode="auto">
            <a:xfrm>
              <a:off x="1254" y="1323"/>
              <a:ext cx="1219" cy="1162"/>
            </a:xfrm>
            <a:custGeom>
              <a:avLst/>
              <a:gdLst>
                <a:gd name="T0" fmla="*/ 538 w 1219"/>
                <a:gd name="T1" fmla="*/ 57 h 1162"/>
                <a:gd name="T2" fmla="*/ 510 w 1219"/>
                <a:gd name="T3" fmla="*/ 113 h 1162"/>
                <a:gd name="T4" fmla="*/ 680 w 1219"/>
                <a:gd name="T5" fmla="*/ 340 h 1162"/>
                <a:gd name="T6" fmla="*/ 680 w 1219"/>
                <a:gd name="T7" fmla="*/ 454 h 1162"/>
                <a:gd name="T8" fmla="*/ 879 w 1219"/>
                <a:gd name="T9" fmla="*/ 510 h 1162"/>
                <a:gd name="T10" fmla="*/ 992 w 1219"/>
                <a:gd name="T11" fmla="*/ 595 h 1162"/>
                <a:gd name="T12" fmla="*/ 1049 w 1219"/>
                <a:gd name="T13" fmla="*/ 539 h 1162"/>
                <a:gd name="T14" fmla="*/ 1190 w 1219"/>
                <a:gd name="T15" fmla="*/ 595 h 1162"/>
                <a:gd name="T16" fmla="*/ 1219 w 1219"/>
                <a:gd name="T17" fmla="*/ 652 h 1162"/>
                <a:gd name="T18" fmla="*/ 1190 w 1219"/>
                <a:gd name="T19" fmla="*/ 822 h 1162"/>
                <a:gd name="T20" fmla="*/ 1190 w 1219"/>
                <a:gd name="T21" fmla="*/ 1021 h 1162"/>
                <a:gd name="T22" fmla="*/ 1190 w 1219"/>
                <a:gd name="T23" fmla="*/ 1049 h 1162"/>
                <a:gd name="T24" fmla="*/ 1077 w 1219"/>
                <a:gd name="T25" fmla="*/ 1077 h 1162"/>
                <a:gd name="T26" fmla="*/ 1049 w 1219"/>
                <a:gd name="T27" fmla="*/ 1162 h 1162"/>
                <a:gd name="T28" fmla="*/ 964 w 1219"/>
                <a:gd name="T29" fmla="*/ 1162 h 1162"/>
                <a:gd name="T30" fmla="*/ 879 w 1219"/>
                <a:gd name="T31" fmla="*/ 1049 h 1162"/>
                <a:gd name="T32" fmla="*/ 680 w 1219"/>
                <a:gd name="T33" fmla="*/ 1077 h 1162"/>
                <a:gd name="T34" fmla="*/ 623 w 1219"/>
                <a:gd name="T35" fmla="*/ 907 h 1162"/>
                <a:gd name="T36" fmla="*/ 510 w 1219"/>
                <a:gd name="T37" fmla="*/ 680 h 1162"/>
                <a:gd name="T38" fmla="*/ 510 w 1219"/>
                <a:gd name="T39" fmla="*/ 624 h 1162"/>
                <a:gd name="T40" fmla="*/ 425 w 1219"/>
                <a:gd name="T41" fmla="*/ 567 h 1162"/>
                <a:gd name="T42" fmla="*/ 227 w 1219"/>
                <a:gd name="T43" fmla="*/ 567 h 1162"/>
                <a:gd name="T44" fmla="*/ 255 w 1219"/>
                <a:gd name="T45" fmla="*/ 482 h 1162"/>
                <a:gd name="T46" fmla="*/ 0 w 1219"/>
                <a:gd name="T47" fmla="*/ 284 h 1162"/>
                <a:gd name="T48" fmla="*/ 28 w 1219"/>
                <a:gd name="T49" fmla="*/ 170 h 1162"/>
                <a:gd name="T50" fmla="*/ 0 w 1219"/>
                <a:gd name="T51" fmla="*/ 142 h 1162"/>
                <a:gd name="T52" fmla="*/ 85 w 1219"/>
                <a:gd name="T53" fmla="*/ 85 h 1162"/>
                <a:gd name="T54" fmla="*/ 170 w 1219"/>
                <a:gd name="T55" fmla="*/ 113 h 1162"/>
                <a:gd name="T56" fmla="*/ 227 w 1219"/>
                <a:gd name="T57" fmla="*/ 28 h 1162"/>
                <a:gd name="T58" fmla="*/ 283 w 1219"/>
                <a:gd name="T59" fmla="*/ 28 h 1162"/>
                <a:gd name="T60" fmla="*/ 312 w 1219"/>
                <a:gd name="T61" fmla="*/ 85 h 1162"/>
                <a:gd name="T62" fmla="*/ 482 w 1219"/>
                <a:gd name="T63" fmla="*/ 0 h 1162"/>
                <a:gd name="T64" fmla="*/ 538 w 1219"/>
                <a:gd name="T65" fmla="*/ 57 h 1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219" h="1162">
                  <a:moveTo>
                    <a:pt x="538" y="57"/>
                  </a:moveTo>
                  <a:lnTo>
                    <a:pt x="510" y="113"/>
                  </a:lnTo>
                  <a:lnTo>
                    <a:pt x="680" y="340"/>
                  </a:lnTo>
                  <a:lnTo>
                    <a:pt x="680" y="454"/>
                  </a:lnTo>
                  <a:lnTo>
                    <a:pt x="879" y="510"/>
                  </a:lnTo>
                  <a:lnTo>
                    <a:pt x="992" y="595"/>
                  </a:lnTo>
                  <a:lnTo>
                    <a:pt x="1049" y="539"/>
                  </a:lnTo>
                  <a:lnTo>
                    <a:pt x="1190" y="595"/>
                  </a:lnTo>
                  <a:lnTo>
                    <a:pt x="1219" y="652"/>
                  </a:lnTo>
                  <a:lnTo>
                    <a:pt x="1190" y="822"/>
                  </a:lnTo>
                  <a:lnTo>
                    <a:pt x="1190" y="1021"/>
                  </a:lnTo>
                  <a:lnTo>
                    <a:pt x="1190" y="1049"/>
                  </a:lnTo>
                  <a:lnTo>
                    <a:pt x="1077" y="1077"/>
                  </a:lnTo>
                  <a:lnTo>
                    <a:pt x="1049" y="1162"/>
                  </a:lnTo>
                  <a:lnTo>
                    <a:pt x="964" y="1162"/>
                  </a:lnTo>
                  <a:lnTo>
                    <a:pt x="879" y="1049"/>
                  </a:lnTo>
                  <a:lnTo>
                    <a:pt x="680" y="1077"/>
                  </a:lnTo>
                  <a:lnTo>
                    <a:pt x="623" y="907"/>
                  </a:lnTo>
                  <a:lnTo>
                    <a:pt x="510" y="680"/>
                  </a:lnTo>
                  <a:lnTo>
                    <a:pt x="510" y="624"/>
                  </a:lnTo>
                  <a:lnTo>
                    <a:pt x="425" y="567"/>
                  </a:lnTo>
                  <a:lnTo>
                    <a:pt x="227" y="567"/>
                  </a:lnTo>
                  <a:lnTo>
                    <a:pt x="255" y="482"/>
                  </a:lnTo>
                  <a:lnTo>
                    <a:pt x="0" y="284"/>
                  </a:lnTo>
                  <a:lnTo>
                    <a:pt x="28" y="170"/>
                  </a:lnTo>
                  <a:lnTo>
                    <a:pt x="0" y="142"/>
                  </a:lnTo>
                  <a:lnTo>
                    <a:pt x="85" y="85"/>
                  </a:lnTo>
                  <a:lnTo>
                    <a:pt x="170" y="113"/>
                  </a:lnTo>
                  <a:lnTo>
                    <a:pt x="227" y="28"/>
                  </a:lnTo>
                  <a:lnTo>
                    <a:pt x="283" y="28"/>
                  </a:lnTo>
                  <a:lnTo>
                    <a:pt x="312" y="85"/>
                  </a:lnTo>
                  <a:lnTo>
                    <a:pt x="482" y="0"/>
                  </a:lnTo>
                  <a:lnTo>
                    <a:pt x="538" y="5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192" name="Freeform 928">
              <a:extLst>
                <a:ext uri="{FF2B5EF4-FFF2-40B4-BE49-F238E27FC236}">
                  <a16:creationId xmlns:a16="http://schemas.microsoft.com/office/drawing/2014/main" id="{7E126DE4-5E68-4B35-8148-457E094992F8}"/>
                </a:ext>
              </a:extLst>
            </p:cNvPr>
            <p:cNvSpPr>
              <a:spLocks/>
            </p:cNvSpPr>
            <p:nvPr/>
          </p:nvSpPr>
          <p:spPr bwMode="auto">
            <a:xfrm>
              <a:off x="7774" y="3336"/>
              <a:ext cx="114" cy="170"/>
            </a:xfrm>
            <a:custGeom>
              <a:avLst/>
              <a:gdLst>
                <a:gd name="T0" fmla="*/ 85 w 114"/>
                <a:gd name="T1" fmla="*/ 0 h 170"/>
                <a:gd name="T2" fmla="*/ 0 w 114"/>
                <a:gd name="T3" fmla="*/ 28 h 170"/>
                <a:gd name="T4" fmla="*/ 0 w 114"/>
                <a:gd name="T5" fmla="*/ 85 h 170"/>
                <a:gd name="T6" fmla="*/ 57 w 114"/>
                <a:gd name="T7" fmla="*/ 170 h 170"/>
                <a:gd name="T8" fmla="*/ 114 w 114"/>
                <a:gd name="T9" fmla="*/ 113 h 170"/>
                <a:gd name="T10" fmla="*/ 114 w 114"/>
                <a:gd name="T11" fmla="*/ 57 h 170"/>
                <a:gd name="T12" fmla="*/ 85 w 114"/>
                <a:gd name="T13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4" h="170">
                  <a:moveTo>
                    <a:pt x="85" y="0"/>
                  </a:moveTo>
                  <a:lnTo>
                    <a:pt x="0" y="28"/>
                  </a:lnTo>
                  <a:lnTo>
                    <a:pt x="0" y="85"/>
                  </a:lnTo>
                  <a:lnTo>
                    <a:pt x="57" y="170"/>
                  </a:lnTo>
                  <a:lnTo>
                    <a:pt x="114" y="113"/>
                  </a:lnTo>
                  <a:lnTo>
                    <a:pt x="114" y="57"/>
                  </a:lnTo>
                  <a:lnTo>
                    <a:pt x="85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193" name="Freeform 929">
              <a:extLst>
                <a:ext uri="{FF2B5EF4-FFF2-40B4-BE49-F238E27FC236}">
                  <a16:creationId xmlns:a16="http://schemas.microsoft.com/office/drawing/2014/main" id="{5001C525-E10D-425E-9E49-89529BD76055}"/>
                </a:ext>
              </a:extLst>
            </p:cNvPr>
            <p:cNvSpPr>
              <a:spLocks/>
            </p:cNvSpPr>
            <p:nvPr/>
          </p:nvSpPr>
          <p:spPr bwMode="auto">
            <a:xfrm>
              <a:off x="4854" y="4413"/>
              <a:ext cx="737" cy="595"/>
            </a:xfrm>
            <a:custGeom>
              <a:avLst/>
              <a:gdLst>
                <a:gd name="T0" fmla="*/ 199 w 737"/>
                <a:gd name="T1" fmla="*/ 595 h 595"/>
                <a:gd name="T2" fmla="*/ 85 w 737"/>
                <a:gd name="T3" fmla="*/ 454 h 595"/>
                <a:gd name="T4" fmla="*/ 28 w 737"/>
                <a:gd name="T5" fmla="*/ 425 h 595"/>
                <a:gd name="T6" fmla="*/ 28 w 737"/>
                <a:gd name="T7" fmla="*/ 369 h 595"/>
                <a:gd name="T8" fmla="*/ 0 w 737"/>
                <a:gd name="T9" fmla="*/ 312 h 595"/>
                <a:gd name="T10" fmla="*/ 0 w 737"/>
                <a:gd name="T11" fmla="*/ 114 h 595"/>
                <a:gd name="T12" fmla="*/ 199 w 737"/>
                <a:gd name="T13" fmla="*/ 57 h 595"/>
                <a:gd name="T14" fmla="*/ 199 w 737"/>
                <a:gd name="T15" fmla="*/ 0 h 595"/>
                <a:gd name="T16" fmla="*/ 397 w 737"/>
                <a:gd name="T17" fmla="*/ 28 h 595"/>
                <a:gd name="T18" fmla="*/ 425 w 737"/>
                <a:gd name="T19" fmla="*/ 57 h 595"/>
                <a:gd name="T20" fmla="*/ 595 w 737"/>
                <a:gd name="T21" fmla="*/ 0 h 595"/>
                <a:gd name="T22" fmla="*/ 624 w 737"/>
                <a:gd name="T23" fmla="*/ 85 h 595"/>
                <a:gd name="T24" fmla="*/ 595 w 737"/>
                <a:gd name="T25" fmla="*/ 170 h 595"/>
                <a:gd name="T26" fmla="*/ 652 w 737"/>
                <a:gd name="T27" fmla="*/ 227 h 595"/>
                <a:gd name="T28" fmla="*/ 737 w 737"/>
                <a:gd name="T29" fmla="*/ 227 h 595"/>
                <a:gd name="T30" fmla="*/ 709 w 737"/>
                <a:gd name="T31" fmla="*/ 312 h 595"/>
                <a:gd name="T32" fmla="*/ 454 w 737"/>
                <a:gd name="T33" fmla="*/ 454 h 595"/>
                <a:gd name="T34" fmla="*/ 397 w 737"/>
                <a:gd name="T35" fmla="*/ 425 h 595"/>
                <a:gd name="T36" fmla="*/ 369 w 737"/>
                <a:gd name="T37" fmla="*/ 454 h 595"/>
                <a:gd name="T38" fmla="*/ 369 w 737"/>
                <a:gd name="T39" fmla="*/ 510 h 595"/>
                <a:gd name="T40" fmla="*/ 312 w 737"/>
                <a:gd name="T41" fmla="*/ 539 h 595"/>
                <a:gd name="T42" fmla="*/ 284 w 737"/>
                <a:gd name="T43" fmla="*/ 482 h 595"/>
                <a:gd name="T44" fmla="*/ 227 w 737"/>
                <a:gd name="T45" fmla="*/ 510 h 595"/>
                <a:gd name="T46" fmla="*/ 227 w 737"/>
                <a:gd name="T47" fmla="*/ 567 h 595"/>
                <a:gd name="T48" fmla="*/ 199 w 737"/>
                <a:gd name="T49" fmla="*/ 595 h 5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737" h="595">
                  <a:moveTo>
                    <a:pt x="199" y="595"/>
                  </a:moveTo>
                  <a:lnTo>
                    <a:pt x="85" y="454"/>
                  </a:lnTo>
                  <a:lnTo>
                    <a:pt x="28" y="425"/>
                  </a:lnTo>
                  <a:lnTo>
                    <a:pt x="28" y="369"/>
                  </a:lnTo>
                  <a:lnTo>
                    <a:pt x="0" y="312"/>
                  </a:lnTo>
                  <a:lnTo>
                    <a:pt x="0" y="114"/>
                  </a:lnTo>
                  <a:lnTo>
                    <a:pt x="199" y="57"/>
                  </a:lnTo>
                  <a:lnTo>
                    <a:pt x="199" y="0"/>
                  </a:lnTo>
                  <a:lnTo>
                    <a:pt x="397" y="28"/>
                  </a:lnTo>
                  <a:lnTo>
                    <a:pt x="425" y="57"/>
                  </a:lnTo>
                  <a:lnTo>
                    <a:pt x="595" y="0"/>
                  </a:lnTo>
                  <a:lnTo>
                    <a:pt x="624" y="85"/>
                  </a:lnTo>
                  <a:lnTo>
                    <a:pt x="595" y="170"/>
                  </a:lnTo>
                  <a:lnTo>
                    <a:pt x="652" y="227"/>
                  </a:lnTo>
                  <a:lnTo>
                    <a:pt x="737" y="227"/>
                  </a:lnTo>
                  <a:lnTo>
                    <a:pt x="709" y="312"/>
                  </a:lnTo>
                  <a:lnTo>
                    <a:pt x="454" y="454"/>
                  </a:lnTo>
                  <a:lnTo>
                    <a:pt x="397" y="425"/>
                  </a:lnTo>
                  <a:lnTo>
                    <a:pt x="369" y="454"/>
                  </a:lnTo>
                  <a:lnTo>
                    <a:pt x="369" y="510"/>
                  </a:lnTo>
                  <a:lnTo>
                    <a:pt x="312" y="539"/>
                  </a:lnTo>
                  <a:lnTo>
                    <a:pt x="284" y="482"/>
                  </a:lnTo>
                  <a:lnTo>
                    <a:pt x="227" y="510"/>
                  </a:lnTo>
                  <a:lnTo>
                    <a:pt x="227" y="567"/>
                  </a:lnTo>
                  <a:lnTo>
                    <a:pt x="199" y="595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194" name="Freeform 930">
              <a:extLst>
                <a:ext uri="{FF2B5EF4-FFF2-40B4-BE49-F238E27FC236}">
                  <a16:creationId xmlns:a16="http://schemas.microsoft.com/office/drawing/2014/main" id="{C4F1F7FC-640D-4F73-A2EC-FD42F3191DD2}"/>
                </a:ext>
              </a:extLst>
            </p:cNvPr>
            <p:cNvSpPr>
              <a:spLocks/>
            </p:cNvSpPr>
            <p:nvPr/>
          </p:nvSpPr>
          <p:spPr bwMode="auto">
            <a:xfrm>
              <a:off x="5053" y="3648"/>
              <a:ext cx="1899" cy="1077"/>
            </a:xfrm>
            <a:custGeom>
              <a:avLst/>
              <a:gdLst>
                <a:gd name="T0" fmla="*/ 510 w 1899"/>
                <a:gd name="T1" fmla="*/ 1077 h 1077"/>
                <a:gd name="T2" fmla="*/ 538 w 1899"/>
                <a:gd name="T3" fmla="*/ 992 h 1077"/>
                <a:gd name="T4" fmla="*/ 453 w 1899"/>
                <a:gd name="T5" fmla="*/ 992 h 1077"/>
                <a:gd name="T6" fmla="*/ 396 w 1899"/>
                <a:gd name="T7" fmla="*/ 935 h 1077"/>
                <a:gd name="T8" fmla="*/ 425 w 1899"/>
                <a:gd name="T9" fmla="*/ 850 h 1077"/>
                <a:gd name="T10" fmla="*/ 396 w 1899"/>
                <a:gd name="T11" fmla="*/ 765 h 1077"/>
                <a:gd name="T12" fmla="*/ 226 w 1899"/>
                <a:gd name="T13" fmla="*/ 822 h 1077"/>
                <a:gd name="T14" fmla="*/ 198 w 1899"/>
                <a:gd name="T15" fmla="*/ 793 h 1077"/>
                <a:gd name="T16" fmla="*/ 0 w 1899"/>
                <a:gd name="T17" fmla="*/ 765 h 1077"/>
                <a:gd name="T18" fmla="*/ 0 w 1899"/>
                <a:gd name="T19" fmla="*/ 737 h 1077"/>
                <a:gd name="T20" fmla="*/ 56 w 1899"/>
                <a:gd name="T21" fmla="*/ 680 h 1077"/>
                <a:gd name="T22" fmla="*/ 56 w 1899"/>
                <a:gd name="T23" fmla="*/ 595 h 1077"/>
                <a:gd name="T24" fmla="*/ 141 w 1899"/>
                <a:gd name="T25" fmla="*/ 595 h 1077"/>
                <a:gd name="T26" fmla="*/ 198 w 1899"/>
                <a:gd name="T27" fmla="*/ 425 h 1077"/>
                <a:gd name="T28" fmla="*/ 396 w 1899"/>
                <a:gd name="T29" fmla="*/ 397 h 1077"/>
                <a:gd name="T30" fmla="*/ 368 w 1899"/>
                <a:gd name="T31" fmla="*/ 340 h 1077"/>
                <a:gd name="T32" fmla="*/ 595 w 1899"/>
                <a:gd name="T33" fmla="*/ 312 h 1077"/>
                <a:gd name="T34" fmla="*/ 595 w 1899"/>
                <a:gd name="T35" fmla="*/ 226 h 1077"/>
                <a:gd name="T36" fmla="*/ 652 w 1899"/>
                <a:gd name="T37" fmla="*/ 170 h 1077"/>
                <a:gd name="T38" fmla="*/ 737 w 1899"/>
                <a:gd name="T39" fmla="*/ 198 h 1077"/>
                <a:gd name="T40" fmla="*/ 935 w 1899"/>
                <a:gd name="T41" fmla="*/ 113 h 1077"/>
                <a:gd name="T42" fmla="*/ 1020 w 1899"/>
                <a:gd name="T43" fmla="*/ 113 h 1077"/>
                <a:gd name="T44" fmla="*/ 1077 w 1899"/>
                <a:gd name="T45" fmla="*/ 170 h 1077"/>
                <a:gd name="T46" fmla="*/ 1190 w 1899"/>
                <a:gd name="T47" fmla="*/ 198 h 1077"/>
                <a:gd name="T48" fmla="*/ 1219 w 1899"/>
                <a:gd name="T49" fmla="*/ 255 h 1077"/>
                <a:gd name="T50" fmla="*/ 1445 w 1899"/>
                <a:gd name="T51" fmla="*/ 198 h 1077"/>
                <a:gd name="T52" fmla="*/ 1530 w 1899"/>
                <a:gd name="T53" fmla="*/ 141 h 1077"/>
                <a:gd name="T54" fmla="*/ 1616 w 1899"/>
                <a:gd name="T55" fmla="*/ 141 h 1077"/>
                <a:gd name="T56" fmla="*/ 1871 w 1899"/>
                <a:gd name="T57" fmla="*/ 0 h 1077"/>
                <a:gd name="T58" fmla="*/ 1899 w 1899"/>
                <a:gd name="T59" fmla="*/ 113 h 1077"/>
                <a:gd name="T60" fmla="*/ 1729 w 1899"/>
                <a:gd name="T61" fmla="*/ 198 h 1077"/>
                <a:gd name="T62" fmla="*/ 1644 w 1899"/>
                <a:gd name="T63" fmla="*/ 198 h 1077"/>
                <a:gd name="T64" fmla="*/ 1644 w 1899"/>
                <a:gd name="T65" fmla="*/ 283 h 1077"/>
                <a:gd name="T66" fmla="*/ 1530 w 1899"/>
                <a:gd name="T67" fmla="*/ 255 h 1077"/>
                <a:gd name="T68" fmla="*/ 1389 w 1899"/>
                <a:gd name="T69" fmla="*/ 368 h 1077"/>
                <a:gd name="T70" fmla="*/ 1389 w 1899"/>
                <a:gd name="T71" fmla="*/ 425 h 1077"/>
                <a:gd name="T72" fmla="*/ 1247 w 1899"/>
                <a:gd name="T73" fmla="*/ 340 h 1077"/>
                <a:gd name="T74" fmla="*/ 1219 w 1899"/>
                <a:gd name="T75" fmla="*/ 368 h 1077"/>
                <a:gd name="T76" fmla="*/ 1247 w 1899"/>
                <a:gd name="T77" fmla="*/ 425 h 1077"/>
                <a:gd name="T78" fmla="*/ 1190 w 1899"/>
                <a:gd name="T79" fmla="*/ 425 h 1077"/>
                <a:gd name="T80" fmla="*/ 1190 w 1899"/>
                <a:gd name="T81" fmla="*/ 453 h 1077"/>
                <a:gd name="T82" fmla="*/ 1190 w 1899"/>
                <a:gd name="T83" fmla="*/ 482 h 1077"/>
                <a:gd name="T84" fmla="*/ 1162 w 1899"/>
                <a:gd name="T85" fmla="*/ 652 h 1077"/>
                <a:gd name="T86" fmla="*/ 1077 w 1899"/>
                <a:gd name="T87" fmla="*/ 680 h 1077"/>
                <a:gd name="T88" fmla="*/ 1077 w 1899"/>
                <a:gd name="T89" fmla="*/ 595 h 1077"/>
                <a:gd name="T90" fmla="*/ 1049 w 1899"/>
                <a:gd name="T91" fmla="*/ 623 h 1077"/>
                <a:gd name="T92" fmla="*/ 992 w 1899"/>
                <a:gd name="T93" fmla="*/ 652 h 1077"/>
                <a:gd name="T94" fmla="*/ 992 w 1899"/>
                <a:gd name="T95" fmla="*/ 680 h 1077"/>
                <a:gd name="T96" fmla="*/ 992 w 1899"/>
                <a:gd name="T97" fmla="*/ 765 h 1077"/>
                <a:gd name="T98" fmla="*/ 623 w 1899"/>
                <a:gd name="T99" fmla="*/ 1049 h 1077"/>
                <a:gd name="T100" fmla="*/ 510 w 1899"/>
                <a:gd name="T101" fmla="*/ 1077 h 10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899" h="1077">
                  <a:moveTo>
                    <a:pt x="510" y="1077"/>
                  </a:moveTo>
                  <a:lnTo>
                    <a:pt x="538" y="992"/>
                  </a:lnTo>
                  <a:lnTo>
                    <a:pt x="453" y="992"/>
                  </a:lnTo>
                  <a:lnTo>
                    <a:pt x="396" y="935"/>
                  </a:lnTo>
                  <a:lnTo>
                    <a:pt x="425" y="850"/>
                  </a:lnTo>
                  <a:lnTo>
                    <a:pt x="396" y="765"/>
                  </a:lnTo>
                  <a:lnTo>
                    <a:pt x="226" y="822"/>
                  </a:lnTo>
                  <a:lnTo>
                    <a:pt x="198" y="793"/>
                  </a:lnTo>
                  <a:lnTo>
                    <a:pt x="0" y="765"/>
                  </a:lnTo>
                  <a:lnTo>
                    <a:pt x="0" y="737"/>
                  </a:lnTo>
                  <a:lnTo>
                    <a:pt x="56" y="680"/>
                  </a:lnTo>
                  <a:lnTo>
                    <a:pt x="56" y="595"/>
                  </a:lnTo>
                  <a:lnTo>
                    <a:pt x="141" y="595"/>
                  </a:lnTo>
                  <a:lnTo>
                    <a:pt x="198" y="425"/>
                  </a:lnTo>
                  <a:lnTo>
                    <a:pt x="396" y="397"/>
                  </a:lnTo>
                  <a:lnTo>
                    <a:pt x="368" y="340"/>
                  </a:lnTo>
                  <a:lnTo>
                    <a:pt x="595" y="312"/>
                  </a:lnTo>
                  <a:lnTo>
                    <a:pt x="595" y="226"/>
                  </a:lnTo>
                  <a:lnTo>
                    <a:pt x="652" y="170"/>
                  </a:lnTo>
                  <a:lnTo>
                    <a:pt x="737" y="198"/>
                  </a:lnTo>
                  <a:lnTo>
                    <a:pt x="935" y="113"/>
                  </a:lnTo>
                  <a:lnTo>
                    <a:pt x="1020" y="113"/>
                  </a:lnTo>
                  <a:lnTo>
                    <a:pt x="1077" y="170"/>
                  </a:lnTo>
                  <a:lnTo>
                    <a:pt x="1190" y="198"/>
                  </a:lnTo>
                  <a:lnTo>
                    <a:pt x="1219" y="255"/>
                  </a:lnTo>
                  <a:lnTo>
                    <a:pt x="1445" y="198"/>
                  </a:lnTo>
                  <a:lnTo>
                    <a:pt x="1530" y="141"/>
                  </a:lnTo>
                  <a:lnTo>
                    <a:pt x="1616" y="141"/>
                  </a:lnTo>
                  <a:lnTo>
                    <a:pt x="1871" y="0"/>
                  </a:lnTo>
                  <a:lnTo>
                    <a:pt x="1899" y="113"/>
                  </a:lnTo>
                  <a:lnTo>
                    <a:pt x="1729" y="198"/>
                  </a:lnTo>
                  <a:lnTo>
                    <a:pt x="1644" y="198"/>
                  </a:lnTo>
                  <a:lnTo>
                    <a:pt x="1644" y="283"/>
                  </a:lnTo>
                  <a:lnTo>
                    <a:pt x="1530" y="255"/>
                  </a:lnTo>
                  <a:lnTo>
                    <a:pt x="1389" y="368"/>
                  </a:lnTo>
                  <a:lnTo>
                    <a:pt x="1389" y="425"/>
                  </a:lnTo>
                  <a:lnTo>
                    <a:pt x="1247" y="340"/>
                  </a:lnTo>
                  <a:lnTo>
                    <a:pt x="1219" y="368"/>
                  </a:lnTo>
                  <a:lnTo>
                    <a:pt x="1247" y="425"/>
                  </a:lnTo>
                  <a:lnTo>
                    <a:pt x="1190" y="425"/>
                  </a:lnTo>
                  <a:lnTo>
                    <a:pt x="1190" y="453"/>
                  </a:lnTo>
                  <a:lnTo>
                    <a:pt x="1190" y="482"/>
                  </a:lnTo>
                  <a:lnTo>
                    <a:pt x="1162" y="652"/>
                  </a:lnTo>
                  <a:lnTo>
                    <a:pt x="1077" y="680"/>
                  </a:lnTo>
                  <a:lnTo>
                    <a:pt x="1077" y="595"/>
                  </a:lnTo>
                  <a:lnTo>
                    <a:pt x="1049" y="623"/>
                  </a:lnTo>
                  <a:lnTo>
                    <a:pt x="992" y="652"/>
                  </a:lnTo>
                  <a:lnTo>
                    <a:pt x="992" y="680"/>
                  </a:lnTo>
                  <a:lnTo>
                    <a:pt x="992" y="765"/>
                  </a:lnTo>
                  <a:lnTo>
                    <a:pt x="623" y="1049"/>
                  </a:lnTo>
                  <a:lnTo>
                    <a:pt x="510" y="107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196" name="Freeform 932">
              <a:extLst>
                <a:ext uri="{FF2B5EF4-FFF2-40B4-BE49-F238E27FC236}">
                  <a16:creationId xmlns:a16="http://schemas.microsoft.com/office/drawing/2014/main" id="{F50AC232-388E-4112-AAAA-EE19AC1A9C33}"/>
                </a:ext>
              </a:extLst>
            </p:cNvPr>
            <p:cNvSpPr>
              <a:spLocks/>
            </p:cNvSpPr>
            <p:nvPr/>
          </p:nvSpPr>
          <p:spPr bwMode="auto">
            <a:xfrm>
              <a:off x="5535" y="2315"/>
              <a:ext cx="1899" cy="1588"/>
            </a:xfrm>
            <a:custGeom>
              <a:avLst/>
              <a:gdLst>
                <a:gd name="T0" fmla="*/ 170 w 1899"/>
                <a:gd name="T1" fmla="*/ 879 h 1588"/>
                <a:gd name="T2" fmla="*/ 481 w 1899"/>
                <a:gd name="T3" fmla="*/ 879 h 1588"/>
                <a:gd name="T4" fmla="*/ 595 w 1899"/>
                <a:gd name="T5" fmla="*/ 936 h 1588"/>
                <a:gd name="T6" fmla="*/ 425 w 1899"/>
                <a:gd name="T7" fmla="*/ 1106 h 1588"/>
                <a:gd name="T8" fmla="*/ 311 w 1899"/>
                <a:gd name="T9" fmla="*/ 1248 h 1588"/>
                <a:gd name="T10" fmla="*/ 311 w 1899"/>
                <a:gd name="T11" fmla="*/ 1418 h 1588"/>
                <a:gd name="T12" fmla="*/ 453 w 1899"/>
                <a:gd name="T13" fmla="*/ 1446 h 1588"/>
                <a:gd name="T14" fmla="*/ 595 w 1899"/>
                <a:gd name="T15" fmla="*/ 1503 h 1588"/>
                <a:gd name="T16" fmla="*/ 737 w 1899"/>
                <a:gd name="T17" fmla="*/ 1588 h 1588"/>
                <a:gd name="T18" fmla="*/ 1048 w 1899"/>
                <a:gd name="T19" fmla="*/ 1474 h 1588"/>
                <a:gd name="T20" fmla="*/ 1389 w 1899"/>
                <a:gd name="T21" fmla="*/ 1333 h 1588"/>
                <a:gd name="T22" fmla="*/ 1474 w 1899"/>
                <a:gd name="T23" fmla="*/ 1418 h 1588"/>
                <a:gd name="T24" fmla="*/ 1899 w 1899"/>
                <a:gd name="T25" fmla="*/ 1191 h 1588"/>
                <a:gd name="T26" fmla="*/ 1814 w 1899"/>
                <a:gd name="T27" fmla="*/ 1134 h 1588"/>
                <a:gd name="T28" fmla="*/ 1615 w 1899"/>
                <a:gd name="T29" fmla="*/ 1191 h 1588"/>
                <a:gd name="T30" fmla="*/ 1389 w 1899"/>
                <a:gd name="T31" fmla="*/ 1219 h 1588"/>
                <a:gd name="T32" fmla="*/ 1701 w 1899"/>
                <a:gd name="T33" fmla="*/ 1106 h 1588"/>
                <a:gd name="T34" fmla="*/ 1332 w 1899"/>
                <a:gd name="T35" fmla="*/ 1078 h 1588"/>
                <a:gd name="T36" fmla="*/ 1134 w 1899"/>
                <a:gd name="T37" fmla="*/ 1106 h 1588"/>
                <a:gd name="T38" fmla="*/ 1162 w 1899"/>
                <a:gd name="T39" fmla="*/ 964 h 1588"/>
                <a:gd name="T40" fmla="*/ 1077 w 1899"/>
                <a:gd name="T41" fmla="*/ 964 h 1588"/>
                <a:gd name="T42" fmla="*/ 1219 w 1899"/>
                <a:gd name="T43" fmla="*/ 907 h 1588"/>
                <a:gd name="T44" fmla="*/ 1275 w 1899"/>
                <a:gd name="T45" fmla="*/ 822 h 1588"/>
                <a:gd name="T46" fmla="*/ 1445 w 1899"/>
                <a:gd name="T47" fmla="*/ 737 h 1588"/>
                <a:gd name="T48" fmla="*/ 1559 w 1899"/>
                <a:gd name="T49" fmla="*/ 624 h 1588"/>
                <a:gd name="T50" fmla="*/ 1502 w 1899"/>
                <a:gd name="T51" fmla="*/ 426 h 1588"/>
                <a:gd name="T52" fmla="*/ 1559 w 1899"/>
                <a:gd name="T53" fmla="*/ 369 h 1588"/>
                <a:gd name="T54" fmla="*/ 1502 w 1899"/>
                <a:gd name="T55" fmla="*/ 312 h 1588"/>
                <a:gd name="T56" fmla="*/ 1360 w 1899"/>
                <a:gd name="T57" fmla="*/ 199 h 1588"/>
                <a:gd name="T58" fmla="*/ 1162 w 1899"/>
                <a:gd name="T59" fmla="*/ 57 h 1588"/>
                <a:gd name="T60" fmla="*/ 1048 w 1899"/>
                <a:gd name="T61" fmla="*/ 114 h 1588"/>
                <a:gd name="T62" fmla="*/ 963 w 1899"/>
                <a:gd name="T63" fmla="*/ 284 h 1588"/>
                <a:gd name="T64" fmla="*/ 623 w 1899"/>
                <a:gd name="T65" fmla="*/ 340 h 1588"/>
                <a:gd name="T66" fmla="*/ 481 w 1899"/>
                <a:gd name="T67" fmla="*/ 426 h 1588"/>
                <a:gd name="T68" fmla="*/ 340 w 1899"/>
                <a:gd name="T69" fmla="*/ 539 h 1588"/>
                <a:gd name="T70" fmla="*/ 85 w 1899"/>
                <a:gd name="T71" fmla="*/ 624 h 1588"/>
                <a:gd name="T72" fmla="*/ 56 w 1899"/>
                <a:gd name="T73" fmla="*/ 822 h 1588"/>
                <a:gd name="T74" fmla="*/ 28 w 1899"/>
                <a:gd name="T75" fmla="*/ 907 h 15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899" h="1588">
                  <a:moveTo>
                    <a:pt x="28" y="907"/>
                  </a:moveTo>
                  <a:lnTo>
                    <a:pt x="170" y="879"/>
                  </a:lnTo>
                  <a:lnTo>
                    <a:pt x="226" y="907"/>
                  </a:lnTo>
                  <a:lnTo>
                    <a:pt x="481" y="879"/>
                  </a:lnTo>
                  <a:lnTo>
                    <a:pt x="510" y="907"/>
                  </a:lnTo>
                  <a:lnTo>
                    <a:pt x="595" y="936"/>
                  </a:lnTo>
                  <a:lnTo>
                    <a:pt x="595" y="1021"/>
                  </a:lnTo>
                  <a:lnTo>
                    <a:pt x="425" y="1106"/>
                  </a:lnTo>
                  <a:lnTo>
                    <a:pt x="368" y="1219"/>
                  </a:lnTo>
                  <a:lnTo>
                    <a:pt x="311" y="1248"/>
                  </a:lnTo>
                  <a:lnTo>
                    <a:pt x="255" y="1361"/>
                  </a:lnTo>
                  <a:lnTo>
                    <a:pt x="311" y="1418"/>
                  </a:lnTo>
                  <a:lnTo>
                    <a:pt x="396" y="1389"/>
                  </a:lnTo>
                  <a:lnTo>
                    <a:pt x="453" y="1446"/>
                  </a:lnTo>
                  <a:lnTo>
                    <a:pt x="538" y="1446"/>
                  </a:lnTo>
                  <a:lnTo>
                    <a:pt x="595" y="1503"/>
                  </a:lnTo>
                  <a:lnTo>
                    <a:pt x="708" y="1531"/>
                  </a:lnTo>
                  <a:lnTo>
                    <a:pt x="737" y="1588"/>
                  </a:lnTo>
                  <a:lnTo>
                    <a:pt x="963" y="1531"/>
                  </a:lnTo>
                  <a:lnTo>
                    <a:pt x="1048" y="1474"/>
                  </a:lnTo>
                  <a:lnTo>
                    <a:pt x="1134" y="1474"/>
                  </a:lnTo>
                  <a:lnTo>
                    <a:pt x="1389" y="1333"/>
                  </a:lnTo>
                  <a:lnTo>
                    <a:pt x="1417" y="1446"/>
                  </a:lnTo>
                  <a:lnTo>
                    <a:pt x="1474" y="1418"/>
                  </a:lnTo>
                  <a:lnTo>
                    <a:pt x="1530" y="1361"/>
                  </a:lnTo>
                  <a:lnTo>
                    <a:pt x="1899" y="1191"/>
                  </a:lnTo>
                  <a:lnTo>
                    <a:pt x="1871" y="1163"/>
                  </a:lnTo>
                  <a:lnTo>
                    <a:pt x="1814" y="1134"/>
                  </a:lnTo>
                  <a:lnTo>
                    <a:pt x="1644" y="1219"/>
                  </a:lnTo>
                  <a:lnTo>
                    <a:pt x="1615" y="1191"/>
                  </a:lnTo>
                  <a:lnTo>
                    <a:pt x="1559" y="1191"/>
                  </a:lnTo>
                  <a:lnTo>
                    <a:pt x="1389" y="1219"/>
                  </a:lnTo>
                  <a:lnTo>
                    <a:pt x="1445" y="1163"/>
                  </a:lnTo>
                  <a:lnTo>
                    <a:pt x="1701" y="1106"/>
                  </a:lnTo>
                  <a:lnTo>
                    <a:pt x="1672" y="1078"/>
                  </a:lnTo>
                  <a:lnTo>
                    <a:pt x="1332" y="1078"/>
                  </a:lnTo>
                  <a:lnTo>
                    <a:pt x="1190" y="1134"/>
                  </a:lnTo>
                  <a:lnTo>
                    <a:pt x="1134" y="1106"/>
                  </a:lnTo>
                  <a:lnTo>
                    <a:pt x="1162" y="1049"/>
                  </a:lnTo>
                  <a:lnTo>
                    <a:pt x="1162" y="964"/>
                  </a:lnTo>
                  <a:lnTo>
                    <a:pt x="1077" y="1021"/>
                  </a:lnTo>
                  <a:lnTo>
                    <a:pt x="1077" y="964"/>
                  </a:lnTo>
                  <a:lnTo>
                    <a:pt x="1162" y="879"/>
                  </a:lnTo>
                  <a:lnTo>
                    <a:pt x="1219" y="907"/>
                  </a:lnTo>
                  <a:lnTo>
                    <a:pt x="1275" y="879"/>
                  </a:lnTo>
                  <a:lnTo>
                    <a:pt x="1275" y="822"/>
                  </a:lnTo>
                  <a:lnTo>
                    <a:pt x="1332" y="822"/>
                  </a:lnTo>
                  <a:lnTo>
                    <a:pt x="1445" y="737"/>
                  </a:lnTo>
                  <a:lnTo>
                    <a:pt x="1445" y="681"/>
                  </a:lnTo>
                  <a:lnTo>
                    <a:pt x="1559" y="624"/>
                  </a:lnTo>
                  <a:lnTo>
                    <a:pt x="1587" y="482"/>
                  </a:lnTo>
                  <a:lnTo>
                    <a:pt x="1502" y="426"/>
                  </a:lnTo>
                  <a:lnTo>
                    <a:pt x="1559" y="426"/>
                  </a:lnTo>
                  <a:lnTo>
                    <a:pt x="1559" y="369"/>
                  </a:lnTo>
                  <a:lnTo>
                    <a:pt x="1389" y="369"/>
                  </a:lnTo>
                  <a:lnTo>
                    <a:pt x="1502" y="312"/>
                  </a:lnTo>
                  <a:lnTo>
                    <a:pt x="1502" y="255"/>
                  </a:lnTo>
                  <a:lnTo>
                    <a:pt x="1360" y="199"/>
                  </a:lnTo>
                  <a:lnTo>
                    <a:pt x="1219" y="0"/>
                  </a:lnTo>
                  <a:lnTo>
                    <a:pt x="1162" y="57"/>
                  </a:lnTo>
                  <a:lnTo>
                    <a:pt x="1105" y="170"/>
                  </a:lnTo>
                  <a:lnTo>
                    <a:pt x="1048" y="114"/>
                  </a:lnTo>
                  <a:lnTo>
                    <a:pt x="963" y="199"/>
                  </a:lnTo>
                  <a:lnTo>
                    <a:pt x="963" y="284"/>
                  </a:lnTo>
                  <a:lnTo>
                    <a:pt x="708" y="340"/>
                  </a:lnTo>
                  <a:lnTo>
                    <a:pt x="623" y="340"/>
                  </a:lnTo>
                  <a:lnTo>
                    <a:pt x="595" y="426"/>
                  </a:lnTo>
                  <a:lnTo>
                    <a:pt x="481" y="426"/>
                  </a:lnTo>
                  <a:lnTo>
                    <a:pt x="396" y="539"/>
                  </a:lnTo>
                  <a:lnTo>
                    <a:pt x="340" y="539"/>
                  </a:lnTo>
                  <a:lnTo>
                    <a:pt x="226" y="596"/>
                  </a:lnTo>
                  <a:lnTo>
                    <a:pt x="85" y="624"/>
                  </a:lnTo>
                  <a:lnTo>
                    <a:pt x="0" y="794"/>
                  </a:lnTo>
                  <a:lnTo>
                    <a:pt x="56" y="822"/>
                  </a:lnTo>
                  <a:lnTo>
                    <a:pt x="0" y="879"/>
                  </a:lnTo>
                  <a:lnTo>
                    <a:pt x="28" y="90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197" name="Freeform 933">
              <a:extLst>
                <a:ext uri="{FF2B5EF4-FFF2-40B4-BE49-F238E27FC236}">
                  <a16:creationId xmlns:a16="http://schemas.microsoft.com/office/drawing/2014/main" id="{07BF435D-FAEF-4896-9CCA-380E8017D5BA}"/>
                </a:ext>
              </a:extLst>
            </p:cNvPr>
            <p:cNvSpPr>
              <a:spLocks/>
            </p:cNvSpPr>
            <p:nvPr/>
          </p:nvSpPr>
          <p:spPr bwMode="auto">
            <a:xfrm>
              <a:off x="5279" y="2429"/>
              <a:ext cx="936" cy="907"/>
            </a:xfrm>
            <a:custGeom>
              <a:avLst/>
              <a:gdLst>
                <a:gd name="T0" fmla="*/ 29 w 936"/>
                <a:gd name="T1" fmla="*/ 878 h 907"/>
                <a:gd name="T2" fmla="*/ 57 w 936"/>
                <a:gd name="T3" fmla="*/ 907 h 907"/>
                <a:gd name="T4" fmla="*/ 284 w 936"/>
                <a:gd name="T5" fmla="*/ 793 h 907"/>
                <a:gd name="T6" fmla="*/ 256 w 936"/>
                <a:gd name="T7" fmla="*/ 765 h 907"/>
                <a:gd name="T8" fmla="*/ 312 w 936"/>
                <a:gd name="T9" fmla="*/ 708 h 907"/>
                <a:gd name="T10" fmla="*/ 256 w 936"/>
                <a:gd name="T11" fmla="*/ 680 h 907"/>
                <a:gd name="T12" fmla="*/ 341 w 936"/>
                <a:gd name="T13" fmla="*/ 510 h 907"/>
                <a:gd name="T14" fmla="*/ 482 w 936"/>
                <a:gd name="T15" fmla="*/ 482 h 907"/>
                <a:gd name="T16" fmla="*/ 596 w 936"/>
                <a:gd name="T17" fmla="*/ 425 h 907"/>
                <a:gd name="T18" fmla="*/ 624 w 936"/>
                <a:gd name="T19" fmla="*/ 425 h 907"/>
                <a:gd name="T20" fmla="*/ 652 w 936"/>
                <a:gd name="T21" fmla="*/ 425 h 907"/>
                <a:gd name="T22" fmla="*/ 737 w 936"/>
                <a:gd name="T23" fmla="*/ 312 h 907"/>
                <a:gd name="T24" fmla="*/ 823 w 936"/>
                <a:gd name="T25" fmla="*/ 312 h 907"/>
                <a:gd name="T26" fmla="*/ 851 w 936"/>
                <a:gd name="T27" fmla="*/ 312 h 907"/>
                <a:gd name="T28" fmla="*/ 879 w 936"/>
                <a:gd name="T29" fmla="*/ 226 h 907"/>
                <a:gd name="T30" fmla="*/ 908 w 936"/>
                <a:gd name="T31" fmla="*/ 226 h 907"/>
                <a:gd name="T32" fmla="*/ 936 w 936"/>
                <a:gd name="T33" fmla="*/ 198 h 907"/>
                <a:gd name="T34" fmla="*/ 936 w 936"/>
                <a:gd name="T35" fmla="*/ 56 h 907"/>
                <a:gd name="T36" fmla="*/ 709 w 936"/>
                <a:gd name="T37" fmla="*/ 141 h 907"/>
                <a:gd name="T38" fmla="*/ 709 w 936"/>
                <a:gd name="T39" fmla="*/ 85 h 907"/>
                <a:gd name="T40" fmla="*/ 567 w 936"/>
                <a:gd name="T41" fmla="*/ 56 h 907"/>
                <a:gd name="T42" fmla="*/ 482 w 936"/>
                <a:gd name="T43" fmla="*/ 0 h 907"/>
                <a:gd name="T44" fmla="*/ 397 w 936"/>
                <a:gd name="T45" fmla="*/ 0 h 907"/>
                <a:gd name="T46" fmla="*/ 312 w 936"/>
                <a:gd name="T47" fmla="*/ 56 h 907"/>
                <a:gd name="T48" fmla="*/ 284 w 936"/>
                <a:gd name="T49" fmla="*/ 141 h 907"/>
                <a:gd name="T50" fmla="*/ 29 w 936"/>
                <a:gd name="T51" fmla="*/ 113 h 907"/>
                <a:gd name="T52" fmla="*/ 0 w 936"/>
                <a:gd name="T53" fmla="*/ 255 h 907"/>
                <a:gd name="T54" fmla="*/ 57 w 936"/>
                <a:gd name="T55" fmla="*/ 283 h 907"/>
                <a:gd name="T56" fmla="*/ 29 w 936"/>
                <a:gd name="T57" fmla="*/ 312 h 907"/>
                <a:gd name="T58" fmla="*/ 199 w 936"/>
                <a:gd name="T59" fmla="*/ 368 h 907"/>
                <a:gd name="T60" fmla="*/ 142 w 936"/>
                <a:gd name="T61" fmla="*/ 453 h 907"/>
                <a:gd name="T62" fmla="*/ 170 w 936"/>
                <a:gd name="T63" fmla="*/ 482 h 907"/>
                <a:gd name="T64" fmla="*/ 170 w 936"/>
                <a:gd name="T65" fmla="*/ 567 h 907"/>
                <a:gd name="T66" fmla="*/ 114 w 936"/>
                <a:gd name="T67" fmla="*/ 652 h 907"/>
                <a:gd name="T68" fmla="*/ 142 w 936"/>
                <a:gd name="T69" fmla="*/ 708 h 907"/>
                <a:gd name="T70" fmla="*/ 57 w 936"/>
                <a:gd name="T71" fmla="*/ 793 h 907"/>
                <a:gd name="T72" fmla="*/ 29 w 936"/>
                <a:gd name="T73" fmla="*/ 878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936" h="907">
                  <a:moveTo>
                    <a:pt x="29" y="878"/>
                  </a:moveTo>
                  <a:lnTo>
                    <a:pt x="57" y="907"/>
                  </a:lnTo>
                  <a:lnTo>
                    <a:pt x="284" y="793"/>
                  </a:lnTo>
                  <a:lnTo>
                    <a:pt x="256" y="765"/>
                  </a:lnTo>
                  <a:lnTo>
                    <a:pt x="312" y="708"/>
                  </a:lnTo>
                  <a:lnTo>
                    <a:pt x="256" y="680"/>
                  </a:lnTo>
                  <a:lnTo>
                    <a:pt x="341" y="510"/>
                  </a:lnTo>
                  <a:lnTo>
                    <a:pt x="482" y="482"/>
                  </a:lnTo>
                  <a:lnTo>
                    <a:pt x="596" y="425"/>
                  </a:lnTo>
                  <a:lnTo>
                    <a:pt x="624" y="425"/>
                  </a:lnTo>
                  <a:lnTo>
                    <a:pt x="652" y="425"/>
                  </a:lnTo>
                  <a:lnTo>
                    <a:pt x="737" y="312"/>
                  </a:lnTo>
                  <a:lnTo>
                    <a:pt x="823" y="312"/>
                  </a:lnTo>
                  <a:lnTo>
                    <a:pt x="851" y="312"/>
                  </a:lnTo>
                  <a:lnTo>
                    <a:pt x="879" y="226"/>
                  </a:lnTo>
                  <a:lnTo>
                    <a:pt x="908" y="226"/>
                  </a:lnTo>
                  <a:lnTo>
                    <a:pt x="936" y="198"/>
                  </a:lnTo>
                  <a:lnTo>
                    <a:pt x="936" y="56"/>
                  </a:lnTo>
                  <a:lnTo>
                    <a:pt x="709" y="141"/>
                  </a:lnTo>
                  <a:lnTo>
                    <a:pt x="709" y="85"/>
                  </a:lnTo>
                  <a:lnTo>
                    <a:pt x="567" y="56"/>
                  </a:lnTo>
                  <a:lnTo>
                    <a:pt x="482" y="0"/>
                  </a:lnTo>
                  <a:lnTo>
                    <a:pt x="397" y="0"/>
                  </a:lnTo>
                  <a:lnTo>
                    <a:pt x="312" y="56"/>
                  </a:lnTo>
                  <a:lnTo>
                    <a:pt x="284" y="141"/>
                  </a:lnTo>
                  <a:lnTo>
                    <a:pt x="29" y="113"/>
                  </a:lnTo>
                  <a:lnTo>
                    <a:pt x="0" y="255"/>
                  </a:lnTo>
                  <a:lnTo>
                    <a:pt x="57" y="283"/>
                  </a:lnTo>
                  <a:lnTo>
                    <a:pt x="29" y="312"/>
                  </a:lnTo>
                  <a:lnTo>
                    <a:pt x="199" y="368"/>
                  </a:lnTo>
                  <a:lnTo>
                    <a:pt x="142" y="453"/>
                  </a:lnTo>
                  <a:lnTo>
                    <a:pt x="170" y="482"/>
                  </a:lnTo>
                  <a:lnTo>
                    <a:pt x="170" y="567"/>
                  </a:lnTo>
                  <a:lnTo>
                    <a:pt x="114" y="652"/>
                  </a:lnTo>
                  <a:lnTo>
                    <a:pt x="142" y="708"/>
                  </a:lnTo>
                  <a:lnTo>
                    <a:pt x="57" y="793"/>
                  </a:lnTo>
                  <a:lnTo>
                    <a:pt x="29" y="878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198" name="Freeform 934">
              <a:extLst>
                <a:ext uri="{FF2B5EF4-FFF2-40B4-BE49-F238E27FC236}">
                  <a16:creationId xmlns:a16="http://schemas.microsoft.com/office/drawing/2014/main" id="{ED500F67-1BA7-410D-B416-AE9C795DB0E4}"/>
                </a:ext>
              </a:extLst>
            </p:cNvPr>
            <p:cNvSpPr>
              <a:spLocks/>
            </p:cNvSpPr>
            <p:nvPr/>
          </p:nvSpPr>
          <p:spPr bwMode="auto">
            <a:xfrm>
              <a:off x="6073" y="2003"/>
              <a:ext cx="681" cy="652"/>
            </a:xfrm>
            <a:custGeom>
              <a:avLst/>
              <a:gdLst>
                <a:gd name="T0" fmla="*/ 681 w 681"/>
                <a:gd name="T1" fmla="*/ 312 h 652"/>
                <a:gd name="T2" fmla="*/ 624 w 681"/>
                <a:gd name="T3" fmla="*/ 369 h 652"/>
                <a:gd name="T4" fmla="*/ 567 w 681"/>
                <a:gd name="T5" fmla="*/ 482 h 652"/>
                <a:gd name="T6" fmla="*/ 510 w 681"/>
                <a:gd name="T7" fmla="*/ 426 h 652"/>
                <a:gd name="T8" fmla="*/ 425 w 681"/>
                <a:gd name="T9" fmla="*/ 511 h 652"/>
                <a:gd name="T10" fmla="*/ 425 w 681"/>
                <a:gd name="T11" fmla="*/ 596 h 652"/>
                <a:gd name="T12" fmla="*/ 170 w 681"/>
                <a:gd name="T13" fmla="*/ 652 h 652"/>
                <a:gd name="T14" fmla="*/ 114 w 681"/>
                <a:gd name="T15" fmla="*/ 652 h 652"/>
                <a:gd name="T16" fmla="*/ 142 w 681"/>
                <a:gd name="T17" fmla="*/ 624 h 652"/>
                <a:gd name="T18" fmla="*/ 142 w 681"/>
                <a:gd name="T19" fmla="*/ 482 h 652"/>
                <a:gd name="T20" fmla="*/ 170 w 681"/>
                <a:gd name="T21" fmla="*/ 482 h 652"/>
                <a:gd name="T22" fmla="*/ 114 w 681"/>
                <a:gd name="T23" fmla="*/ 369 h 652"/>
                <a:gd name="T24" fmla="*/ 170 w 681"/>
                <a:gd name="T25" fmla="*/ 341 h 652"/>
                <a:gd name="T26" fmla="*/ 142 w 681"/>
                <a:gd name="T27" fmla="*/ 256 h 652"/>
                <a:gd name="T28" fmla="*/ 0 w 681"/>
                <a:gd name="T29" fmla="*/ 284 h 652"/>
                <a:gd name="T30" fmla="*/ 0 w 681"/>
                <a:gd name="T31" fmla="*/ 171 h 652"/>
                <a:gd name="T32" fmla="*/ 114 w 681"/>
                <a:gd name="T33" fmla="*/ 29 h 652"/>
                <a:gd name="T34" fmla="*/ 255 w 681"/>
                <a:gd name="T35" fmla="*/ 0 h 652"/>
                <a:gd name="T36" fmla="*/ 312 w 681"/>
                <a:gd name="T37" fmla="*/ 85 h 652"/>
                <a:gd name="T38" fmla="*/ 284 w 681"/>
                <a:gd name="T39" fmla="*/ 114 h 652"/>
                <a:gd name="T40" fmla="*/ 397 w 681"/>
                <a:gd name="T41" fmla="*/ 227 h 652"/>
                <a:gd name="T42" fmla="*/ 454 w 681"/>
                <a:gd name="T43" fmla="*/ 199 h 652"/>
                <a:gd name="T44" fmla="*/ 482 w 681"/>
                <a:gd name="T45" fmla="*/ 227 h 652"/>
                <a:gd name="T46" fmla="*/ 539 w 681"/>
                <a:gd name="T47" fmla="*/ 227 h 652"/>
                <a:gd name="T48" fmla="*/ 482 w 681"/>
                <a:gd name="T49" fmla="*/ 114 h 652"/>
                <a:gd name="T50" fmla="*/ 510 w 681"/>
                <a:gd name="T51" fmla="*/ 85 h 652"/>
                <a:gd name="T52" fmla="*/ 596 w 681"/>
                <a:gd name="T53" fmla="*/ 114 h 652"/>
                <a:gd name="T54" fmla="*/ 681 w 681"/>
                <a:gd name="T55" fmla="*/ 312 h 6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681" h="652">
                  <a:moveTo>
                    <a:pt x="681" y="312"/>
                  </a:moveTo>
                  <a:lnTo>
                    <a:pt x="624" y="369"/>
                  </a:lnTo>
                  <a:lnTo>
                    <a:pt x="567" y="482"/>
                  </a:lnTo>
                  <a:lnTo>
                    <a:pt x="510" y="426"/>
                  </a:lnTo>
                  <a:lnTo>
                    <a:pt x="425" y="511"/>
                  </a:lnTo>
                  <a:lnTo>
                    <a:pt x="425" y="596"/>
                  </a:lnTo>
                  <a:lnTo>
                    <a:pt x="170" y="652"/>
                  </a:lnTo>
                  <a:lnTo>
                    <a:pt x="114" y="652"/>
                  </a:lnTo>
                  <a:lnTo>
                    <a:pt x="142" y="624"/>
                  </a:lnTo>
                  <a:lnTo>
                    <a:pt x="142" y="482"/>
                  </a:lnTo>
                  <a:lnTo>
                    <a:pt x="170" y="482"/>
                  </a:lnTo>
                  <a:lnTo>
                    <a:pt x="114" y="369"/>
                  </a:lnTo>
                  <a:lnTo>
                    <a:pt x="170" y="341"/>
                  </a:lnTo>
                  <a:lnTo>
                    <a:pt x="142" y="256"/>
                  </a:lnTo>
                  <a:lnTo>
                    <a:pt x="0" y="284"/>
                  </a:lnTo>
                  <a:lnTo>
                    <a:pt x="0" y="171"/>
                  </a:lnTo>
                  <a:lnTo>
                    <a:pt x="114" y="29"/>
                  </a:lnTo>
                  <a:lnTo>
                    <a:pt x="255" y="0"/>
                  </a:lnTo>
                  <a:lnTo>
                    <a:pt x="312" y="85"/>
                  </a:lnTo>
                  <a:lnTo>
                    <a:pt x="284" y="114"/>
                  </a:lnTo>
                  <a:lnTo>
                    <a:pt x="397" y="227"/>
                  </a:lnTo>
                  <a:lnTo>
                    <a:pt x="454" y="199"/>
                  </a:lnTo>
                  <a:lnTo>
                    <a:pt x="482" y="227"/>
                  </a:lnTo>
                  <a:lnTo>
                    <a:pt x="539" y="227"/>
                  </a:lnTo>
                  <a:lnTo>
                    <a:pt x="482" y="114"/>
                  </a:lnTo>
                  <a:lnTo>
                    <a:pt x="510" y="85"/>
                  </a:lnTo>
                  <a:lnTo>
                    <a:pt x="596" y="114"/>
                  </a:lnTo>
                  <a:lnTo>
                    <a:pt x="681" y="312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199" name="Freeform 935">
              <a:extLst>
                <a:ext uri="{FF2B5EF4-FFF2-40B4-BE49-F238E27FC236}">
                  <a16:creationId xmlns:a16="http://schemas.microsoft.com/office/drawing/2014/main" id="{20FB44DE-5AB0-455C-AC05-7F47C3E694B7}"/>
                </a:ext>
              </a:extLst>
            </p:cNvPr>
            <p:cNvSpPr>
              <a:spLocks/>
            </p:cNvSpPr>
            <p:nvPr/>
          </p:nvSpPr>
          <p:spPr bwMode="auto">
            <a:xfrm>
              <a:off x="5223" y="1153"/>
              <a:ext cx="1247" cy="1417"/>
            </a:xfrm>
            <a:custGeom>
              <a:avLst/>
              <a:gdLst>
                <a:gd name="T0" fmla="*/ 1105 w 1247"/>
                <a:gd name="T1" fmla="*/ 850 h 1417"/>
                <a:gd name="T2" fmla="*/ 850 w 1247"/>
                <a:gd name="T3" fmla="*/ 1021 h 1417"/>
                <a:gd name="T4" fmla="*/ 992 w 1247"/>
                <a:gd name="T5" fmla="*/ 1106 h 1417"/>
                <a:gd name="T6" fmla="*/ 964 w 1247"/>
                <a:gd name="T7" fmla="*/ 1219 h 1417"/>
                <a:gd name="T8" fmla="*/ 992 w 1247"/>
                <a:gd name="T9" fmla="*/ 1332 h 1417"/>
                <a:gd name="T10" fmla="*/ 765 w 1247"/>
                <a:gd name="T11" fmla="*/ 1361 h 1417"/>
                <a:gd name="T12" fmla="*/ 538 w 1247"/>
                <a:gd name="T13" fmla="*/ 1276 h 1417"/>
                <a:gd name="T14" fmla="*/ 425 w 1247"/>
                <a:gd name="T15" fmla="*/ 1219 h 1417"/>
                <a:gd name="T16" fmla="*/ 510 w 1247"/>
                <a:gd name="T17" fmla="*/ 1106 h 1417"/>
                <a:gd name="T18" fmla="*/ 425 w 1247"/>
                <a:gd name="T19" fmla="*/ 850 h 1417"/>
                <a:gd name="T20" fmla="*/ 312 w 1247"/>
                <a:gd name="T21" fmla="*/ 964 h 1417"/>
                <a:gd name="T22" fmla="*/ 198 w 1247"/>
                <a:gd name="T23" fmla="*/ 964 h 1417"/>
                <a:gd name="T24" fmla="*/ 170 w 1247"/>
                <a:gd name="T25" fmla="*/ 879 h 1417"/>
                <a:gd name="T26" fmla="*/ 56 w 1247"/>
                <a:gd name="T27" fmla="*/ 822 h 1417"/>
                <a:gd name="T28" fmla="*/ 85 w 1247"/>
                <a:gd name="T29" fmla="*/ 709 h 1417"/>
                <a:gd name="T30" fmla="*/ 56 w 1247"/>
                <a:gd name="T31" fmla="*/ 624 h 1417"/>
                <a:gd name="T32" fmla="*/ 340 w 1247"/>
                <a:gd name="T33" fmla="*/ 510 h 1417"/>
                <a:gd name="T34" fmla="*/ 312 w 1247"/>
                <a:gd name="T35" fmla="*/ 340 h 1417"/>
                <a:gd name="T36" fmla="*/ 226 w 1247"/>
                <a:gd name="T37" fmla="*/ 340 h 1417"/>
                <a:gd name="T38" fmla="*/ 283 w 1247"/>
                <a:gd name="T39" fmla="*/ 255 h 1417"/>
                <a:gd name="T40" fmla="*/ 368 w 1247"/>
                <a:gd name="T41" fmla="*/ 142 h 1417"/>
                <a:gd name="T42" fmla="*/ 567 w 1247"/>
                <a:gd name="T43" fmla="*/ 170 h 1417"/>
                <a:gd name="T44" fmla="*/ 623 w 1247"/>
                <a:gd name="T45" fmla="*/ 85 h 1417"/>
                <a:gd name="T46" fmla="*/ 765 w 1247"/>
                <a:gd name="T47" fmla="*/ 57 h 1417"/>
                <a:gd name="T48" fmla="*/ 935 w 1247"/>
                <a:gd name="T49" fmla="*/ 170 h 1417"/>
                <a:gd name="T50" fmla="*/ 1020 w 1247"/>
                <a:gd name="T51" fmla="*/ 0 h 1417"/>
                <a:gd name="T52" fmla="*/ 1219 w 1247"/>
                <a:gd name="T53" fmla="*/ 170 h 1417"/>
                <a:gd name="T54" fmla="*/ 1247 w 1247"/>
                <a:gd name="T55" fmla="*/ 227 h 1417"/>
                <a:gd name="T56" fmla="*/ 1020 w 1247"/>
                <a:gd name="T57" fmla="*/ 283 h 1417"/>
                <a:gd name="T58" fmla="*/ 1190 w 1247"/>
                <a:gd name="T59" fmla="*/ 425 h 1417"/>
                <a:gd name="T60" fmla="*/ 1247 w 1247"/>
                <a:gd name="T61" fmla="*/ 510 h 1417"/>
                <a:gd name="T62" fmla="*/ 1049 w 1247"/>
                <a:gd name="T63" fmla="*/ 567 h 1417"/>
                <a:gd name="T64" fmla="*/ 1134 w 1247"/>
                <a:gd name="T65" fmla="*/ 709 h 1417"/>
                <a:gd name="T66" fmla="*/ 1162 w 1247"/>
                <a:gd name="T67" fmla="*/ 765 h 1417"/>
                <a:gd name="T68" fmla="*/ 1190 w 1247"/>
                <a:gd name="T69" fmla="*/ 850 h 1417"/>
                <a:gd name="T70" fmla="*/ 1162 w 1247"/>
                <a:gd name="T71" fmla="*/ 935 h 14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247" h="1417">
                  <a:moveTo>
                    <a:pt x="1162" y="935"/>
                  </a:moveTo>
                  <a:lnTo>
                    <a:pt x="1105" y="850"/>
                  </a:lnTo>
                  <a:lnTo>
                    <a:pt x="964" y="879"/>
                  </a:lnTo>
                  <a:lnTo>
                    <a:pt x="850" y="1021"/>
                  </a:lnTo>
                  <a:lnTo>
                    <a:pt x="850" y="1134"/>
                  </a:lnTo>
                  <a:lnTo>
                    <a:pt x="992" y="1106"/>
                  </a:lnTo>
                  <a:lnTo>
                    <a:pt x="1020" y="1191"/>
                  </a:lnTo>
                  <a:lnTo>
                    <a:pt x="964" y="1219"/>
                  </a:lnTo>
                  <a:lnTo>
                    <a:pt x="1020" y="1332"/>
                  </a:lnTo>
                  <a:lnTo>
                    <a:pt x="992" y="1332"/>
                  </a:lnTo>
                  <a:lnTo>
                    <a:pt x="765" y="1417"/>
                  </a:lnTo>
                  <a:lnTo>
                    <a:pt x="765" y="1361"/>
                  </a:lnTo>
                  <a:lnTo>
                    <a:pt x="623" y="1332"/>
                  </a:lnTo>
                  <a:lnTo>
                    <a:pt x="538" y="1276"/>
                  </a:lnTo>
                  <a:lnTo>
                    <a:pt x="453" y="1276"/>
                  </a:lnTo>
                  <a:lnTo>
                    <a:pt x="425" y="1219"/>
                  </a:lnTo>
                  <a:lnTo>
                    <a:pt x="425" y="1162"/>
                  </a:lnTo>
                  <a:lnTo>
                    <a:pt x="510" y="1106"/>
                  </a:lnTo>
                  <a:lnTo>
                    <a:pt x="482" y="935"/>
                  </a:lnTo>
                  <a:lnTo>
                    <a:pt x="425" y="850"/>
                  </a:lnTo>
                  <a:lnTo>
                    <a:pt x="340" y="907"/>
                  </a:lnTo>
                  <a:lnTo>
                    <a:pt x="312" y="964"/>
                  </a:lnTo>
                  <a:lnTo>
                    <a:pt x="283" y="992"/>
                  </a:lnTo>
                  <a:lnTo>
                    <a:pt x="198" y="964"/>
                  </a:lnTo>
                  <a:lnTo>
                    <a:pt x="226" y="879"/>
                  </a:lnTo>
                  <a:lnTo>
                    <a:pt x="170" y="879"/>
                  </a:lnTo>
                  <a:lnTo>
                    <a:pt x="113" y="907"/>
                  </a:lnTo>
                  <a:lnTo>
                    <a:pt x="56" y="822"/>
                  </a:lnTo>
                  <a:lnTo>
                    <a:pt x="85" y="794"/>
                  </a:lnTo>
                  <a:lnTo>
                    <a:pt x="85" y="709"/>
                  </a:lnTo>
                  <a:lnTo>
                    <a:pt x="0" y="652"/>
                  </a:lnTo>
                  <a:lnTo>
                    <a:pt x="56" y="624"/>
                  </a:lnTo>
                  <a:lnTo>
                    <a:pt x="283" y="567"/>
                  </a:lnTo>
                  <a:lnTo>
                    <a:pt x="340" y="510"/>
                  </a:lnTo>
                  <a:lnTo>
                    <a:pt x="283" y="425"/>
                  </a:lnTo>
                  <a:lnTo>
                    <a:pt x="312" y="340"/>
                  </a:lnTo>
                  <a:lnTo>
                    <a:pt x="283" y="312"/>
                  </a:lnTo>
                  <a:lnTo>
                    <a:pt x="226" y="340"/>
                  </a:lnTo>
                  <a:lnTo>
                    <a:pt x="226" y="255"/>
                  </a:lnTo>
                  <a:lnTo>
                    <a:pt x="283" y="255"/>
                  </a:lnTo>
                  <a:lnTo>
                    <a:pt x="255" y="170"/>
                  </a:lnTo>
                  <a:lnTo>
                    <a:pt x="368" y="142"/>
                  </a:lnTo>
                  <a:lnTo>
                    <a:pt x="453" y="170"/>
                  </a:lnTo>
                  <a:lnTo>
                    <a:pt x="567" y="170"/>
                  </a:lnTo>
                  <a:lnTo>
                    <a:pt x="567" y="85"/>
                  </a:lnTo>
                  <a:lnTo>
                    <a:pt x="623" y="85"/>
                  </a:lnTo>
                  <a:lnTo>
                    <a:pt x="680" y="57"/>
                  </a:lnTo>
                  <a:lnTo>
                    <a:pt x="765" y="57"/>
                  </a:lnTo>
                  <a:lnTo>
                    <a:pt x="793" y="142"/>
                  </a:lnTo>
                  <a:lnTo>
                    <a:pt x="935" y="170"/>
                  </a:lnTo>
                  <a:lnTo>
                    <a:pt x="935" y="85"/>
                  </a:lnTo>
                  <a:lnTo>
                    <a:pt x="1020" y="0"/>
                  </a:lnTo>
                  <a:lnTo>
                    <a:pt x="1105" y="0"/>
                  </a:lnTo>
                  <a:lnTo>
                    <a:pt x="1219" y="170"/>
                  </a:lnTo>
                  <a:lnTo>
                    <a:pt x="1162" y="227"/>
                  </a:lnTo>
                  <a:lnTo>
                    <a:pt x="1247" y="227"/>
                  </a:lnTo>
                  <a:lnTo>
                    <a:pt x="1219" y="368"/>
                  </a:lnTo>
                  <a:lnTo>
                    <a:pt x="1020" y="283"/>
                  </a:lnTo>
                  <a:lnTo>
                    <a:pt x="992" y="312"/>
                  </a:lnTo>
                  <a:lnTo>
                    <a:pt x="1190" y="425"/>
                  </a:lnTo>
                  <a:lnTo>
                    <a:pt x="1190" y="482"/>
                  </a:lnTo>
                  <a:lnTo>
                    <a:pt x="1247" y="510"/>
                  </a:lnTo>
                  <a:lnTo>
                    <a:pt x="1219" y="595"/>
                  </a:lnTo>
                  <a:lnTo>
                    <a:pt x="1049" y="567"/>
                  </a:lnTo>
                  <a:lnTo>
                    <a:pt x="1190" y="652"/>
                  </a:lnTo>
                  <a:lnTo>
                    <a:pt x="1134" y="709"/>
                  </a:lnTo>
                  <a:lnTo>
                    <a:pt x="1049" y="709"/>
                  </a:lnTo>
                  <a:lnTo>
                    <a:pt x="1162" y="765"/>
                  </a:lnTo>
                  <a:lnTo>
                    <a:pt x="1134" y="822"/>
                  </a:lnTo>
                  <a:lnTo>
                    <a:pt x="1190" y="850"/>
                  </a:lnTo>
                  <a:lnTo>
                    <a:pt x="1219" y="907"/>
                  </a:lnTo>
                  <a:lnTo>
                    <a:pt x="1162" y="935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00" name="Freeform 936">
              <a:extLst>
                <a:ext uri="{FF2B5EF4-FFF2-40B4-BE49-F238E27FC236}">
                  <a16:creationId xmlns:a16="http://schemas.microsoft.com/office/drawing/2014/main" id="{56CFB6CE-AC73-4187-9510-F546F55561A8}"/>
                </a:ext>
              </a:extLst>
            </p:cNvPr>
            <p:cNvSpPr>
              <a:spLocks/>
            </p:cNvSpPr>
            <p:nvPr/>
          </p:nvSpPr>
          <p:spPr bwMode="auto">
            <a:xfrm>
              <a:off x="4457" y="2542"/>
              <a:ext cx="1021" cy="851"/>
            </a:xfrm>
            <a:custGeom>
              <a:avLst/>
              <a:gdLst>
                <a:gd name="T0" fmla="*/ 851 w 1021"/>
                <a:gd name="T1" fmla="*/ 0 h 851"/>
                <a:gd name="T2" fmla="*/ 822 w 1021"/>
                <a:gd name="T3" fmla="*/ 142 h 851"/>
                <a:gd name="T4" fmla="*/ 879 w 1021"/>
                <a:gd name="T5" fmla="*/ 170 h 851"/>
                <a:gd name="T6" fmla="*/ 851 w 1021"/>
                <a:gd name="T7" fmla="*/ 199 h 851"/>
                <a:gd name="T8" fmla="*/ 1021 w 1021"/>
                <a:gd name="T9" fmla="*/ 255 h 851"/>
                <a:gd name="T10" fmla="*/ 964 w 1021"/>
                <a:gd name="T11" fmla="*/ 340 h 851"/>
                <a:gd name="T12" fmla="*/ 992 w 1021"/>
                <a:gd name="T13" fmla="*/ 369 h 851"/>
                <a:gd name="T14" fmla="*/ 992 w 1021"/>
                <a:gd name="T15" fmla="*/ 454 h 851"/>
                <a:gd name="T16" fmla="*/ 936 w 1021"/>
                <a:gd name="T17" fmla="*/ 539 h 851"/>
                <a:gd name="T18" fmla="*/ 964 w 1021"/>
                <a:gd name="T19" fmla="*/ 595 h 851"/>
                <a:gd name="T20" fmla="*/ 879 w 1021"/>
                <a:gd name="T21" fmla="*/ 680 h 851"/>
                <a:gd name="T22" fmla="*/ 851 w 1021"/>
                <a:gd name="T23" fmla="*/ 765 h 851"/>
                <a:gd name="T24" fmla="*/ 822 w 1021"/>
                <a:gd name="T25" fmla="*/ 794 h 851"/>
                <a:gd name="T26" fmla="*/ 737 w 1021"/>
                <a:gd name="T27" fmla="*/ 765 h 851"/>
                <a:gd name="T28" fmla="*/ 567 w 1021"/>
                <a:gd name="T29" fmla="*/ 822 h 851"/>
                <a:gd name="T30" fmla="*/ 511 w 1021"/>
                <a:gd name="T31" fmla="*/ 765 h 851"/>
                <a:gd name="T32" fmla="*/ 397 w 1021"/>
                <a:gd name="T33" fmla="*/ 851 h 851"/>
                <a:gd name="T34" fmla="*/ 340 w 1021"/>
                <a:gd name="T35" fmla="*/ 822 h 851"/>
                <a:gd name="T36" fmla="*/ 312 w 1021"/>
                <a:gd name="T37" fmla="*/ 765 h 851"/>
                <a:gd name="T38" fmla="*/ 170 w 1021"/>
                <a:gd name="T39" fmla="*/ 709 h 851"/>
                <a:gd name="T40" fmla="*/ 142 w 1021"/>
                <a:gd name="T41" fmla="*/ 624 h 851"/>
                <a:gd name="T42" fmla="*/ 170 w 1021"/>
                <a:gd name="T43" fmla="*/ 595 h 851"/>
                <a:gd name="T44" fmla="*/ 0 w 1021"/>
                <a:gd name="T45" fmla="*/ 340 h 851"/>
                <a:gd name="T46" fmla="*/ 0 w 1021"/>
                <a:gd name="T47" fmla="*/ 227 h 851"/>
                <a:gd name="T48" fmla="*/ 29 w 1021"/>
                <a:gd name="T49" fmla="*/ 199 h 851"/>
                <a:gd name="T50" fmla="*/ 57 w 1021"/>
                <a:gd name="T51" fmla="*/ 227 h 851"/>
                <a:gd name="T52" fmla="*/ 142 w 1021"/>
                <a:gd name="T53" fmla="*/ 170 h 851"/>
                <a:gd name="T54" fmla="*/ 170 w 1021"/>
                <a:gd name="T55" fmla="*/ 170 h 851"/>
                <a:gd name="T56" fmla="*/ 227 w 1021"/>
                <a:gd name="T57" fmla="*/ 227 h 851"/>
                <a:gd name="T58" fmla="*/ 340 w 1021"/>
                <a:gd name="T59" fmla="*/ 199 h 851"/>
                <a:gd name="T60" fmla="*/ 397 w 1021"/>
                <a:gd name="T61" fmla="*/ 199 h 851"/>
                <a:gd name="T62" fmla="*/ 425 w 1021"/>
                <a:gd name="T63" fmla="*/ 142 h 851"/>
                <a:gd name="T64" fmla="*/ 454 w 1021"/>
                <a:gd name="T65" fmla="*/ 142 h 851"/>
                <a:gd name="T66" fmla="*/ 511 w 1021"/>
                <a:gd name="T67" fmla="*/ 113 h 851"/>
                <a:gd name="T68" fmla="*/ 567 w 1021"/>
                <a:gd name="T69" fmla="*/ 113 h 851"/>
                <a:gd name="T70" fmla="*/ 596 w 1021"/>
                <a:gd name="T71" fmla="*/ 85 h 851"/>
                <a:gd name="T72" fmla="*/ 624 w 1021"/>
                <a:gd name="T73" fmla="*/ 85 h 851"/>
                <a:gd name="T74" fmla="*/ 652 w 1021"/>
                <a:gd name="T75" fmla="*/ 28 h 851"/>
                <a:gd name="T76" fmla="*/ 851 w 1021"/>
                <a:gd name="T77" fmla="*/ 0 h 8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021" h="851">
                  <a:moveTo>
                    <a:pt x="851" y="0"/>
                  </a:moveTo>
                  <a:lnTo>
                    <a:pt x="822" y="142"/>
                  </a:lnTo>
                  <a:lnTo>
                    <a:pt x="879" y="170"/>
                  </a:lnTo>
                  <a:lnTo>
                    <a:pt x="851" y="199"/>
                  </a:lnTo>
                  <a:lnTo>
                    <a:pt x="1021" y="255"/>
                  </a:lnTo>
                  <a:lnTo>
                    <a:pt x="964" y="340"/>
                  </a:lnTo>
                  <a:lnTo>
                    <a:pt x="992" y="369"/>
                  </a:lnTo>
                  <a:lnTo>
                    <a:pt x="992" y="454"/>
                  </a:lnTo>
                  <a:lnTo>
                    <a:pt x="936" y="539"/>
                  </a:lnTo>
                  <a:lnTo>
                    <a:pt x="964" y="595"/>
                  </a:lnTo>
                  <a:lnTo>
                    <a:pt x="879" y="680"/>
                  </a:lnTo>
                  <a:lnTo>
                    <a:pt x="851" y="765"/>
                  </a:lnTo>
                  <a:lnTo>
                    <a:pt x="822" y="794"/>
                  </a:lnTo>
                  <a:lnTo>
                    <a:pt x="737" y="765"/>
                  </a:lnTo>
                  <a:lnTo>
                    <a:pt x="567" y="822"/>
                  </a:lnTo>
                  <a:lnTo>
                    <a:pt x="511" y="765"/>
                  </a:lnTo>
                  <a:lnTo>
                    <a:pt x="397" y="851"/>
                  </a:lnTo>
                  <a:lnTo>
                    <a:pt x="340" y="822"/>
                  </a:lnTo>
                  <a:lnTo>
                    <a:pt x="312" y="765"/>
                  </a:lnTo>
                  <a:lnTo>
                    <a:pt x="170" y="709"/>
                  </a:lnTo>
                  <a:lnTo>
                    <a:pt x="142" y="624"/>
                  </a:lnTo>
                  <a:lnTo>
                    <a:pt x="170" y="595"/>
                  </a:lnTo>
                  <a:lnTo>
                    <a:pt x="0" y="340"/>
                  </a:lnTo>
                  <a:lnTo>
                    <a:pt x="0" y="227"/>
                  </a:lnTo>
                  <a:lnTo>
                    <a:pt x="29" y="199"/>
                  </a:lnTo>
                  <a:lnTo>
                    <a:pt x="57" y="227"/>
                  </a:lnTo>
                  <a:lnTo>
                    <a:pt x="142" y="170"/>
                  </a:lnTo>
                  <a:lnTo>
                    <a:pt x="170" y="170"/>
                  </a:lnTo>
                  <a:lnTo>
                    <a:pt x="227" y="227"/>
                  </a:lnTo>
                  <a:lnTo>
                    <a:pt x="340" y="199"/>
                  </a:lnTo>
                  <a:lnTo>
                    <a:pt x="397" y="199"/>
                  </a:lnTo>
                  <a:lnTo>
                    <a:pt x="425" y="142"/>
                  </a:lnTo>
                  <a:lnTo>
                    <a:pt x="454" y="142"/>
                  </a:lnTo>
                  <a:lnTo>
                    <a:pt x="511" y="113"/>
                  </a:lnTo>
                  <a:lnTo>
                    <a:pt x="567" y="113"/>
                  </a:lnTo>
                  <a:lnTo>
                    <a:pt x="596" y="85"/>
                  </a:lnTo>
                  <a:lnTo>
                    <a:pt x="624" y="85"/>
                  </a:lnTo>
                  <a:lnTo>
                    <a:pt x="652" y="28"/>
                  </a:lnTo>
                  <a:lnTo>
                    <a:pt x="851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01" name="Freeform 937">
              <a:extLst>
                <a:ext uri="{FF2B5EF4-FFF2-40B4-BE49-F238E27FC236}">
                  <a16:creationId xmlns:a16="http://schemas.microsoft.com/office/drawing/2014/main" id="{DBD381EE-345D-44C0-9809-4E1F1C1EE4CF}"/>
                </a:ext>
              </a:extLst>
            </p:cNvPr>
            <p:cNvSpPr>
              <a:spLocks/>
            </p:cNvSpPr>
            <p:nvPr/>
          </p:nvSpPr>
          <p:spPr bwMode="auto">
            <a:xfrm>
              <a:off x="5109" y="2003"/>
              <a:ext cx="624" cy="567"/>
            </a:xfrm>
            <a:custGeom>
              <a:avLst/>
              <a:gdLst>
                <a:gd name="T0" fmla="*/ 0 w 624"/>
                <a:gd name="T1" fmla="*/ 567 h 567"/>
                <a:gd name="T2" fmla="*/ 199 w 624"/>
                <a:gd name="T3" fmla="*/ 539 h 567"/>
                <a:gd name="T4" fmla="*/ 454 w 624"/>
                <a:gd name="T5" fmla="*/ 567 h 567"/>
                <a:gd name="T6" fmla="*/ 482 w 624"/>
                <a:gd name="T7" fmla="*/ 482 h 567"/>
                <a:gd name="T8" fmla="*/ 567 w 624"/>
                <a:gd name="T9" fmla="*/ 426 h 567"/>
                <a:gd name="T10" fmla="*/ 539 w 624"/>
                <a:gd name="T11" fmla="*/ 369 h 567"/>
                <a:gd name="T12" fmla="*/ 539 w 624"/>
                <a:gd name="T13" fmla="*/ 312 h 567"/>
                <a:gd name="T14" fmla="*/ 624 w 624"/>
                <a:gd name="T15" fmla="*/ 256 h 567"/>
                <a:gd name="T16" fmla="*/ 596 w 624"/>
                <a:gd name="T17" fmla="*/ 85 h 567"/>
                <a:gd name="T18" fmla="*/ 539 w 624"/>
                <a:gd name="T19" fmla="*/ 0 h 567"/>
                <a:gd name="T20" fmla="*/ 454 w 624"/>
                <a:gd name="T21" fmla="*/ 57 h 567"/>
                <a:gd name="T22" fmla="*/ 426 w 624"/>
                <a:gd name="T23" fmla="*/ 114 h 567"/>
                <a:gd name="T24" fmla="*/ 397 w 624"/>
                <a:gd name="T25" fmla="*/ 142 h 567"/>
                <a:gd name="T26" fmla="*/ 312 w 624"/>
                <a:gd name="T27" fmla="*/ 114 h 567"/>
                <a:gd name="T28" fmla="*/ 255 w 624"/>
                <a:gd name="T29" fmla="*/ 114 h 567"/>
                <a:gd name="T30" fmla="*/ 227 w 624"/>
                <a:gd name="T31" fmla="*/ 171 h 567"/>
                <a:gd name="T32" fmla="*/ 227 w 624"/>
                <a:gd name="T33" fmla="*/ 199 h 567"/>
                <a:gd name="T34" fmla="*/ 85 w 624"/>
                <a:gd name="T35" fmla="*/ 284 h 567"/>
                <a:gd name="T36" fmla="*/ 57 w 624"/>
                <a:gd name="T37" fmla="*/ 341 h 567"/>
                <a:gd name="T38" fmla="*/ 57 w 624"/>
                <a:gd name="T39" fmla="*/ 397 h 567"/>
                <a:gd name="T40" fmla="*/ 29 w 624"/>
                <a:gd name="T41" fmla="*/ 426 h 567"/>
                <a:gd name="T42" fmla="*/ 29 w 624"/>
                <a:gd name="T43" fmla="*/ 482 h 567"/>
                <a:gd name="T44" fmla="*/ 0 w 624"/>
                <a:gd name="T45" fmla="*/ 511 h 567"/>
                <a:gd name="T46" fmla="*/ 0 w 624"/>
                <a:gd name="T47" fmla="*/ 567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624" h="567">
                  <a:moveTo>
                    <a:pt x="0" y="567"/>
                  </a:moveTo>
                  <a:lnTo>
                    <a:pt x="199" y="539"/>
                  </a:lnTo>
                  <a:lnTo>
                    <a:pt x="454" y="567"/>
                  </a:lnTo>
                  <a:lnTo>
                    <a:pt x="482" y="482"/>
                  </a:lnTo>
                  <a:lnTo>
                    <a:pt x="567" y="426"/>
                  </a:lnTo>
                  <a:lnTo>
                    <a:pt x="539" y="369"/>
                  </a:lnTo>
                  <a:lnTo>
                    <a:pt x="539" y="312"/>
                  </a:lnTo>
                  <a:lnTo>
                    <a:pt x="624" y="256"/>
                  </a:lnTo>
                  <a:lnTo>
                    <a:pt x="596" y="85"/>
                  </a:lnTo>
                  <a:lnTo>
                    <a:pt x="539" y="0"/>
                  </a:lnTo>
                  <a:lnTo>
                    <a:pt x="454" y="57"/>
                  </a:lnTo>
                  <a:lnTo>
                    <a:pt x="426" y="114"/>
                  </a:lnTo>
                  <a:lnTo>
                    <a:pt x="397" y="142"/>
                  </a:lnTo>
                  <a:lnTo>
                    <a:pt x="312" y="114"/>
                  </a:lnTo>
                  <a:lnTo>
                    <a:pt x="255" y="114"/>
                  </a:lnTo>
                  <a:lnTo>
                    <a:pt x="227" y="171"/>
                  </a:lnTo>
                  <a:lnTo>
                    <a:pt x="227" y="199"/>
                  </a:lnTo>
                  <a:lnTo>
                    <a:pt x="85" y="284"/>
                  </a:lnTo>
                  <a:lnTo>
                    <a:pt x="57" y="341"/>
                  </a:lnTo>
                  <a:lnTo>
                    <a:pt x="57" y="397"/>
                  </a:lnTo>
                  <a:lnTo>
                    <a:pt x="29" y="426"/>
                  </a:lnTo>
                  <a:lnTo>
                    <a:pt x="29" y="482"/>
                  </a:lnTo>
                  <a:lnTo>
                    <a:pt x="0" y="511"/>
                  </a:lnTo>
                  <a:lnTo>
                    <a:pt x="0" y="56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02" name="Freeform 938">
              <a:extLst>
                <a:ext uri="{FF2B5EF4-FFF2-40B4-BE49-F238E27FC236}">
                  <a16:creationId xmlns:a16="http://schemas.microsoft.com/office/drawing/2014/main" id="{20C348E9-EFF0-4F52-BF78-B55E870A72C6}"/>
                </a:ext>
              </a:extLst>
            </p:cNvPr>
            <p:cNvSpPr>
              <a:spLocks/>
            </p:cNvSpPr>
            <p:nvPr/>
          </p:nvSpPr>
          <p:spPr bwMode="auto">
            <a:xfrm>
              <a:off x="3890" y="1748"/>
              <a:ext cx="1559" cy="1191"/>
            </a:xfrm>
            <a:custGeom>
              <a:avLst/>
              <a:gdLst>
                <a:gd name="T0" fmla="*/ 255 w 1559"/>
                <a:gd name="T1" fmla="*/ 652 h 1191"/>
                <a:gd name="T2" fmla="*/ 170 w 1559"/>
                <a:gd name="T3" fmla="*/ 766 h 1191"/>
                <a:gd name="T4" fmla="*/ 85 w 1559"/>
                <a:gd name="T5" fmla="*/ 964 h 1191"/>
                <a:gd name="T6" fmla="*/ 0 w 1559"/>
                <a:gd name="T7" fmla="*/ 1134 h 1191"/>
                <a:gd name="T8" fmla="*/ 114 w 1559"/>
                <a:gd name="T9" fmla="*/ 1163 h 1191"/>
                <a:gd name="T10" fmla="*/ 482 w 1559"/>
                <a:gd name="T11" fmla="*/ 1106 h 1191"/>
                <a:gd name="T12" fmla="*/ 567 w 1559"/>
                <a:gd name="T13" fmla="*/ 1134 h 1191"/>
                <a:gd name="T14" fmla="*/ 596 w 1559"/>
                <a:gd name="T15" fmla="*/ 993 h 1191"/>
                <a:gd name="T16" fmla="*/ 709 w 1559"/>
                <a:gd name="T17" fmla="*/ 964 h 1191"/>
                <a:gd name="T18" fmla="*/ 794 w 1559"/>
                <a:gd name="T19" fmla="*/ 1021 h 1191"/>
                <a:gd name="T20" fmla="*/ 964 w 1559"/>
                <a:gd name="T21" fmla="*/ 993 h 1191"/>
                <a:gd name="T22" fmla="*/ 1021 w 1559"/>
                <a:gd name="T23" fmla="*/ 936 h 1191"/>
                <a:gd name="T24" fmla="*/ 1134 w 1559"/>
                <a:gd name="T25" fmla="*/ 907 h 1191"/>
                <a:gd name="T26" fmla="*/ 1191 w 1559"/>
                <a:gd name="T27" fmla="*/ 879 h 1191"/>
                <a:gd name="T28" fmla="*/ 1219 w 1559"/>
                <a:gd name="T29" fmla="*/ 766 h 1191"/>
                <a:gd name="T30" fmla="*/ 1248 w 1559"/>
                <a:gd name="T31" fmla="*/ 681 h 1191"/>
                <a:gd name="T32" fmla="*/ 1276 w 1559"/>
                <a:gd name="T33" fmla="*/ 596 h 1191"/>
                <a:gd name="T34" fmla="*/ 1446 w 1559"/>
                <a:gd name="T35" fmla="*/ 454 h 1191"/>
                <a:gd name="T36" fmla="*/ 1474 w 1559"/>
                <a:gd name="T37" fmla="*/ 369 h 1191"/>
                <a:gd name="T38" fmla="*/ 1559 w 1559"/>
                <a:gd name="T39" fmla="*/ 284 h 1191"/>
                <a:gd name="T40" fmla="*/ 1446 w 1559"/>
                <a:gd name="T41" fmla="*/ 312 h 1191"/>
                <a:gd name="T42" fmla="*/ 1418 w 1559"/>
                <a:gd name="T43" fmla="*/ 199 h 1191"/>
                <a:gd name="T44" fmla="*/ 1333 w 1559"/>
                <a:gd name="T45" fmla="*/ 57 h 1191"/>
                <a:gd name="T46" fmla="*/ 1361 w 1559"/>
                <a:gd name="T47" fmla="*/ 0 h 1191"/>
                <a:gd name="T48" fmla="*/ 1219 w 1559"/>
                <a:gd name="T49" fmla="*/ 29 h 1191"/>
                <a:gd name="T50" fmla="*/ 1163 w 1559"/>
                <a:gd name="T51" fmla="*/ 29 h 1191"/>
                <a:gd name="T52" fmla="*/ 992 w 1559"/>
                <a:gd name="T53" fmla="*/ 199 h 1191"/>
                <a:gd name="T54" fmla="*/ 851 w 1559"/>
                <a:gd name="T55" fmla="*/ 142 h 1191"/>
                <a:gd name="T56" fmla="*/ 766 w 1559"/>
                <a:gd name="T57" fmla="*/ 199 h 1191"/>
                <a:gd name="T58" fmla="*/ 681 w 1559"/>
                <a:gd name="T59" fmla="*/ 369 h 1191"/>
                <a:gd name="T60" fmla="*/ 624 w 1559"/>
                <a:gd name="T61" fmla="*/ 369 h 1191"/>
                <a:gd name="T62" fmla="*/ 539 w 1559"/>
                <a:gd name="T63" fmla="*/ 397 h 1191"/>
                <a:gd name="T64" fmla="*/ 454 w 1559"/>
                <a:gd name="T65" fmla="*/ 511 h 1191"/>
                <a:gd name="T66" fmla="*/ 284 w 1559"/>
                <a:gd name="T67" fmla="*/ 539 h 1191"/>
                <a:gd name="T68" fmla="*/ 227 w 1559"/>
                <a:gd name="T69" fmla="*/ 596 h 1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559" h="1191">
                  <a:moveTo>
                    <a:pt x="227" y="596"/>
                  </a:moveTo>
                  <a:lnTo>
                    <a:pt x="255" y="652"/>
                  </a:lnTo>
                  <a:lnTo>
                    <a:pt x="199" y="709"/>
                  </a:lnTo>
                  <a:lnTo>
                    <a:pt x="170" y="766"/>
                  </a:lnTo>
                  <a:lnTo>
                    <a:pt x="57" y="851"/>
                  </a:lnTo>
                  <a:lnTo>
                    <a:pt x="85" y="964"/>
                  </a:lnTo>
                  <a:lnTo>
                    <a:pt x="29" y="1021"/>
                  </a:lnTo>
                  <a:lnTo>
                    <a:pt x="0" y="1134"/>
                  </a:lnTo>
                  <a:lnTo>
                    <a:pt x="57" y="1163"/>
                  </a:lnTo>
                  <a:lnTo>
                    <a:pt x="114" y="1163"/>
                  </a:lnTo>
                  <a:lnTo>
                    <a:pt x="255" y="1106"/>
                  </a:lnTo>
                  <a:lnTo>
                    <a:pt x="482" y="1106"/>
                  </a:lnTo>
                  <a:lnTo>
                    <a:pt x="482" y="1191"/>
                  </a:lnTo>
                  <a:lnTo>
                    <a:pt x="567" y="1134"/>
                  </a:lnTo>
                  <a:lnTo>
                    <a:pt x="567" y="1021"/>
                  </a:lnTo>
                  <a:lnTo>
                    <a:pt x="596" y="993"/>
                  </a:lnTo>
                  <a:lnTo>
                    <a:pt x="624" y="1021"/>
                  </a:lnTo>
                  <a:lnTo>
                    <a:pt x="709" y="964"/>
                  </a:lnTo>
                  <a:lnTo>
                    <a:pt x="737" y="964"/>
                  </a:lnTo>
                  <a:lnTo>
                    <a:pt x="794" y="1021"/>
                  </a:lnTo>
                  <a:lnTo>
                    <a:pt x="907" y="993"/>
                  </a:lnTo>
                  <a:lnTo>
                    <a:pt x="964" y="993"/>
                  </a:lnTo>
                  <a:lnTo>
                    <a:pt x="992" y="936"/>
                  </a:lnTo>
                  <a:lnTo>
                    <a:pt x="1021" y="936"/>
                  </a:lnTo>
                  <a:lnTo>
                    <a:pt x="1078" y="907"/>
                  </a:lnTo>
                  <a:lnTo>
                    <a:pt x="1134" y="907"/>
                  </a:lnTo>
                  <a:lnTo>
                    <a:pt x="1163" y="879"/>
                  </a:lnTo>
                  <a:lnTo>
                    <a:pt x="1191" y="879"/>
                  </a:lnTo>
                  <a:lnTo>
                    <a:pt x="1219" y="822"/>
                  </a:lnTo>
                  <a:lnTo>
                    <a:pt x="1219" y="766"/>
                  </a:lnTo>
                  <a:lnTo>
                    <a:pt x="1248" y="737"/>
                  </a:lnTo>
                  <a:lnTo>
                    <a:pt x="1248" y="681"/>
                  </a:lnTo>
                  <a:lnTo>
                    <a:pt x="1276" y="652"/>
                  </a:lnTo>
                  <a:lnTo>
                    <a:pt x="1276" y="596"/>
                  </a:lnTo>
                  <a:lnTo>
                    <a:pt x="1304" y="539"/>
                  </a:lnTo>
                  <a:lnTo>
                    <a:pt x="1446" y="454"/>
                  </a:lnTo>
                  <a:lnTo>
                    <a:pt x="1446" y="426"/>
                  </a:lnTo>
                  <a:lnTo>
                    <a:pt x="1474" y="369"/>
                  </a:lnTo>
                  <a:lnTo>
                    <a:pt x="1531" y="369"/>
                  </a:lnTo>
                  <a:lnTo>
                    <a:pt x="1559" y="284"/>
                  </a:lnTo>
                  <a:lnTo>
                    <a:pt x="1503" y="284"/>
                  </a:lnTo>
                  <a:lnTo>
                    <a:pt x="1446" y="312"/>
                  </a:lnTo>
                  <a:lnTo>
                    <a:pt x="1389" y="227"/>
                  </a:lnTo>
                  <a:lnTo>
                    <a:pt x="1418" y="199"/>
                  </a:lnTo>
                  <a:lnTo>
                    <a:pt x="1418" y="114"/>
                  </a:lnTo>
                  <a:lnTo>
                    <a:pt x="1333" y="57"/>
                  </a:lnTo>
                  <a:lnTo>
                    <a:pt x="1389" y="29"/>
                  </a:lnTo>
                  <a:lnTo>
                    <a:pt x="1361" y="0"/>
                  </a:lnTo>
                  <a:lnTo>
                    <a:pt x="1276" y="0"/>
                  </a:lnTo>
                  <a:lnTo>
                    <a:pt x="1219" y="29"/>
                  </a:lnTo>
                  <a:lnTo>
                    <a:pt x="1219" y="57"/>
                  </a:lnTo>
                  <a:lnTo>
                    <a:pt x="1163" y="29"/>
                  </a:lnTo>
                  <a:lnTo>
                    <a:pt x="1021" y="142"/>
                  </a:lnTo>
                  <a:lnTo>
                    <a:pt x="992" y="199"/>
                  </a:lnTo>
                  <a:lnTo>
                    <a:pt x="907" y="142"/>
                  </a:lnTo>
                  <a:lnTo>
                    <a:pt x="851" y="142"/>
                  </a:lnTo>
                  <a:lnTo>
                    <a:pt x="822" y="199"/>
                  </a:lnTo>
                  <a:lnTo>
                    <a:pt x="766" y="199"/>
                  </a:lnTo>
                  <a:lnTo>
                    <a:pt x="766" y="312"/>
                  </a:lnTo>
                  <a:lnTo>
                    <a:pt x="681" y="369"/>
                  </a:lnTo>
                  <a:lnTo>
                    <a:pt x="709" y="397"/>
                  </a:lnTo>
                  <a:lnTo>
                    <a:pt x="624" y="369"/>
                  </a:lnTo>
                  <a:lnTo>
                    <a:pt x="596" y="397"/>
                  </a:lnTo>
                  <a:lnTo>
                    <a:pt x="539" y="397"/>
                  </a:lnTo>
                  <a:lnTo>
                    <a:pt x="454" y="454"/>
                  </a:lnTo>
                  <a:lnTo>
                    <a:pt x="454" y="511"/>
                  </a:lnTo>
                  <a:lnTo>
                    <a:pt x="369" y="482"/>
                  </a:lnTo>
                  <a:lnTo>
                    <a:pt x="284" y="539"/>
                  </a:lnTo>
                  <a:lnTo>
                    <a:pt x="255" y="539"/>
                  </a:lnTo>
                  <a:lnTo>
                    <a:pt x="227" y="596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03" name="Freeform 939">
              <a:extLst>
                <a:ext uri="{FF2B5EF4-FFF2-40B4-BE49-F238E27FC236}">
                  <a16:creationId xmlns:a16="http://schemas.microsoft.com/office/drawing/2014/main" id="{769CA46D-58BC-4414-83FC-73B7B3B25CB4}"/>
                </a:ext>
              </a:extLst>
            </p:cNvPr>
            <p:cNvSpPr>
              <a:spLocks/>
            </p:cNvSpPr>
            <p:nvPr/>
          </p:nvSpPr>
          <p:spPr bwMode="auto">
            <a:xfrm>
              <a:off x="5081" y="1323"/>
              <a:ext cx="482" cy="454"/>
            </a:xfrm>
            <a:custGeom>
              <a:avLst/>
              <a:gdLst>
                <a:gd name="T0" fmla="*/ 397 w 482"/>
                <a:gd name="T1" fmla="*/ 0 h 454"/>
                <a:gd name="T2" fmla="*/ 425 w 482"/>
                <a:gd name="T3" fmla="*/ 85 h 454"/>
                <a:gd name="T4" fmla="*/ 368 w 482"/>
                <a:gd name="T5" fmla="*/ 85 h 454"/>
                <a:gd name="T6" fmla="*/ 368 w 482"/>
                <a:gd name="T7" fmla="*/ 170 h 454"/>
                <a:gd name="T8" fmla="*/ 425 w 482"/>
                <a:gd name="T9" fmla="*/ 142 h 454"/>
                <a:gd name="T10" fmla="*/ 454 w 482"/>
                <a:gd name="T11" fmla="*/ 170 h 454"/>
                <a:gd name="T12" fmla="*/ 425 w 482"/>
                <a:gd name="T13" fmla="*/ 255 h 454"/>
                <a:gd name="T14" fmla="*/ 482 w 482"/>
                <a:gd name="T15" fmla="*/ 340 h 454"/>
                <a:gd name="T16" fmla="*/ 425 w 482"/>
                <a:gd name="T17" fmla="*/ 397 h 454"/>
                <a:gd name="T18" fmla="*/ 198 w 482"/>
                <a:gd name="T19" fmla="*/ 454 h 454"/>
                <a:gd name="T20" fmla="*/ 170 w 482"/>
                <a:gd name="T21" fmla="*/ 425 h 454"/>
                <a:gd name="T22" fmla="*/ 85 w 482"/>
                <a:gd name="T23" fmla="*/ 425 h 454"/>
                <a:gd name="T24" fmla="*/ 28 w 482"/>
                <a:gd name="T25" fmla="*/ 454 h 454"/>
                <a:gd name="T26" fmla="*/ 0 w 482"/>
                <a:gd name="T27" fmla="*/ 170 h 454"/>
                <a:gd name="T28" fmla="*/ 170 w 482"/>
                <a:gd name="T29" fmla="*/ 57 h 454"/>
                <a:gd name="T30" fmla="*/ 340 w 482"/>
                <a:gd name="T31" fmla="*/ 28 h 454"/>
                <a:gd name="T32" fmla="*/ 397 w 482"/>
                <a:gd name="T33" fmla="*/ 0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82" h="454">
                  <a:moveTo>
                    <a:pt x="397" y="0"/>
                  </a:moveTo>
                  <a:lnTo>
                    <a:pt x="425" y="85"/>
                  </a:lnTo>
                  <a:lnTo>
                    <a:pt x="368" y="85"/>
                  </a:lnTo>
                  <a:lnTo>
                    <a:pt x="368" y="170"/>
                  </a:lnTo>
                  <a:lnTo>
                    <a:pt x="425" y="142"/>
                  </a:lnTo>
                  <a:lnTo>
                    <a:pt x="454" y="170"/>
                  </a:lnTo>
                  <a:lnTo>
                    <a:pt x="425" y="255"/>
                  </a:lnTo>
                  <a:lnTo>
                    <a:pt x="482" y="340"/>
                  </a:lnTo>
                  <a:lnTo>
                    <a:pt x="425" y="397"/>
                  </a:lnTo>
                  <a:lnTo>
                    <a:pt x="198" y="454"/>
                  </a:lnTo>
                  <a:lnTo>
                    <a:pt x="170" y="425"/>
                  </a:lnTo>
                  <a:lnTo>
                    <a:pt x="85" y="425"/>
                  </a:lnTo>
                  <a:lnTo>
                    <a:pt x="28" y="454"/>
                  </a:lnTo>
                  <a:lnTo>
                    <a:pt x="0" y="170"/>
                  </a:lnTo>
                  <a:lnTo>
                    <a:pt x="170" y="57"/>
                  </a:lnTo>
                  <a:lnTo>
                    <a:pt x="340" y="28"/>
                  </a:lnTo>
                  <a:lnTo>
                    <a:pt x="397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04" name="Freeform 940">
              <a:extLst>
                <a:ext uri="{FF2B5EF4-FFF2-40B4-BE49-F238E27FC236}">
                  <a16:creationId xmlns:a16="http://schemas.microsoft.com/office/drawing/2014/main" id="{DBA6FD18-192E-4720-9FE2-0E4783E7F8AD}"/>
                </a:ext>
              </a:extLst>
            </p:cNvPr>
            <p:cNvSpPr>
              <a:spLocks/>
            </p:cNvSpPr>
            <p:nvPr/>
          </p:nvSpPr>
          <p:spPr bwMode="auto">
            <a:xfrm>
              <a:off x="3635" y="1465"/>
              <a:ext cx="1474" cy="879"/>
            </a:xfrm>
            <a:custGeom>
              <a:avLst/>
              <a:gdLst>
                <a:gd name="T0" fmla="*/ 57 w 1474"/>
                <a:gd name="T1" fmla="*/ 227 h 879"/>
                <a:gd name="T2" fmla="*/ 85 w 1474"/>
                <a:gd name="T3" fmla="*/ 255 h 879"/>
                <a:gd name="T4" fmla="*/ 28 w 1474"/>
                <a:gd name="T5" fmla="*/ 312 h 879"/>
                <a:gd name="T6" fmla="*/ 114 w 1474"/>
                <a:gd name="T7" fmla="*/ 397 h 879"/>
                <a:gd name="T8" fmla="*/ 114 w 1474"/>
                <a:gd name="T9" fmla="*/ 482 h 879"/>
                <a:gd name="T10" fmla="*/ 0 w 1474"/>
                <a:gd name="T11" fmla="*/ 595 h 879"/>
                <a:gd name="T12" fmla="*/ 57 w 1474"/>
                <a:gd name="T13" fmla="*/ 623 h 879"/>
                <a:gd name="T14" fmla="*/ 57 w 1474"/>
                <a:gd name="T15" fmla="*/ 680 h 879"/>
                <a:gd name="T16" fmla="*/ 114 w 1474"/>
                <a:gd name="T17" fmla="*/ 737 h 879"/>
                <a:gd name="T18" fmla="*/ 114 w 1474"/>
                <a:gd name="T19" fmla="*/ 794 h 879"/>
                <a:gd name="T20" fmla="*/ 142 w 1474"/>
                <a:gd name="T21" fmla="*/ 850 h 879"/>
                <a:gd name="T22" fmla="*/ 284 w 1474"/>
                <a:gd name="T23" fmla="*/ 879 h 879"/>
                <a:gd name="T24" fmla="*/ 482 w 1474"/>
                <a:gd name="T25" fmla="*/ 879 h 879"/>
                <a:gd name="T26" fmla="*/ 510 w 1474"/>
                <a:gd name="T27" fmla="*/ 822 h 879"/>
                <a:gd name="T28" fmla="*/ 539 w 1474"/>
                <a:gd name="T29" fmla="*/ 822 h 879"/>
                <a:gd name="T30" fmla="*/ 624 w 1474"/>
                <a:gd name="T31" fmla="*/ 765 h 879"/>
                <a:gd name="T32" fmla="*/ 709 w 1474"/>
                <a:gd name="T33" fmla="*/ 794 h 879"/>
                <a:gd name="T34" fmla="*/ 709 w 1474"/>
                <a:gd name="T35" fmla="*/ 737 h 879"/>
                <a:gd name="T36" fmla="*/ 794 w 1474"/>
                <a:gd name="T37" fmla="*/ 680 h 879"/>
                <a:gd name="T38" fmla="*/ 851 w 1474"/>
                <a:gd name="T39" fmla="*/ 680 h 879"/>
                <a:gd name="T40" fmla="*/ 879 w 1474"/>
                <a:gd name="T41" fmla="*/ 652 h 879"/>
                <a:gd name="T42" fmla="*/ 964 w 1474"/>
                <a:gd name="T43" fmla="*/ 680 h 879"/>
                <a:gd name="T44" fmla="*/ 936 w 1474"/>
                <a:gd name="T45" fmla="*/ 652 h 879"/>
                <a:gd name="T46" fmla="*/ 1021 w 1474"/>
                <a:gd name="T47" fmla="*/ 595 h 879"/>
                <a:gd name="T48" fmla="*/ 1021 w 1474"/>
                <a:gd name="T49" fmla="*/ 482 h 879"/>
                <a:gd name="T50" fmla="*/ 1049 w 1474"/>
                <a:gd name="T51" fmla="*/ 482 h 879"/>
                <a:gd name="T52" fmla="*/ 1077 w 1474"/>
                <a:gd name="T53" fmla="*/ 482 h 879"/>
                <a:gd name="T54" fmla="*/ 1106 w 1474"/>
                <a:gd name="T55" fmla="*/ 425 h 879"/>
                <a:gd name="T56" fmla="*/ 1162 w 1474"/>
                <a:gd name="T57" fmla="*/ 425 h 879"/>
                <a:gd name="T58" fmla="*/ 1247 w 1474"/>
                <a:gd name="T59" fmla="*/ 482 h 879"/>
                <a:gd name="T60" fmla="*/ 1276 w 1474"/>
                <a:gd name="T61" fmla="*/ 425 h 879"/>
                <a:gd name="T62" fmla="*/ 1418 w 1474"/>
                <a:gd name="T63" fmla="*/ 312 h 879"/>
                <a:gd name="T64" fmla="*/ 1474 w 1474"/>
                <a:gd name="T65" fmla="*/ 340 h 879"/>
                <a:gd name="T66" fmla="*/ 1474 w 1474"/>
                <a:gd name="T67" fmla="*/ 312 h 879"/>
                <a:gd name="T68" fmla="*/ 1446 w 1474"/>
                <a:gd name="T69" fmla="*/ 28 h 879"/>
                <a:gd name="T70" fmla="*/ 1418 w 1474"/>
                <a:gd name="T71" fmla="*/ 0 h 879"/>
                <a:gd name="T72" fmla="*/ 1304 w 1474"/>
                <a:gd name="T73" fmla="*/ 28 h 879"/>
                <a:gd name="T74" fmla="*/ 1021 w 1474"/>
                <a:gd name="T75" fmla="*/ 28 h 879"/>
                <a:gd name="T76" fmla="*/ 1021 w 1474"/>
                <a:gd name="T77" fmla="*/ 142 h 879"/>
                <a:gd name="T78" fmla="*/ 964 w 1474"/>
                <a:gd name="T79" fmla="*/ 170 h 879"/>
                <a:gd name="T80" fmla="*/ 879 w 1474"/>
                <a:gd name="T81" fmla="*/ 170 h 879"/>
                <a:gd name="T82" fmla="*/ 624 w 1474"/>
                <a:gd name="T83" fmla="*/ 170 h 879"/>
                <a:gd name="T84" fmla="*/ 454 w 1474"/>
                <a:gd name="T85" fmla="*/ 142 h 879"/>
                <a:gd name="T86" fmla="*/ 340 w 1474"/>
                <a:gd name="T87" fmla="*/ 198 h 879"/>
                <a:gd name="T88" fmla="*/ 57 w 1474"/>
                <a:gd name="T89" fmla="*/ 227 h 8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474" h="879">
                  <a:moveTo>
                    <a:pt x="57" y="227"/>
                  </a:moveTo>
                  <a:lnTo>
                    <a:pt x="85" y="255"/>
                  </a:lnTo>
                  <a:lnTo>
                    <a:pt x="28" y="312"/>
                  </a:lnTo>
                  <a:lnTo>
                    <a:pt x="114" y="397"/>
                  </a:lnTo>
                  <a:lnTo>
                    <a:pt x="114" y="482"/>
                  </a:lnTo>
                  <a:lnTo>
                    <a:pt x="0" y="595"/>
                  </a:lnTo>
                  <a:lnTo>
                    <a:pt x="57" y="623"/>
                  </a:lnTo>
                  <a:lnTo>
                    <a:pt x="57" y="680"/>
                  </a:lnTo>
                  <a:lnTo>
                    <a:pt x="114" y="737"/>
                  </a:lnTo>
                  <a:lnTo>
                    <a:pt x="114" y="794"/>
                  </a:lnTo>
                  <a:lnTo>
                    <a:pt x="142" y="850"/>
                  </a:lnTo>
                  <a:lnTo>
                    <a:pt x="284" y="879"/>
                  </a:lnTo>
                  <a:lnTo>
                    <a:pt x="482" y="879"/>
                  </a:lnTo>
                  <a:lnTo>
                    <a:pt x="510" y="822"/>
                  </a:lnTo>
                  <a:lnTo>
                    <a:pt x="539" y="822"/>
                  </a:lnTo>
                  <a:lnTo>
                    <a:pt x="624" y="765"/>
                  </a:lnTo>
                  <a:lnTo>
                    <a:pt x="709" y="794"/>
                  </a:lnTo>
                  <a:lnTo>
                    <a:pt x="709" y="737"/>
                  </a:lnTo>
                  <a:lnTo>
                    <a:pt x="794" y="680"/>
                  </a:lnTo>
                  <a:lnTo>
                    <a:pt x="851" y="680"/>
                  </a:lnTo>
                  <a:lnTo>
                    <a:pt x="879" y="652"/>
                  </a:lnTo>
                  <a:lnTo>
                    <a:pt x="964" y="680"/>
                  </a:lnTo>
                  <a:lnTo>
                    <a:pt x="936" y="652"/>
                  </a:lnTo>
                  <a:lnTo>
                    <a:pt x="1021" y="595"/>
                  </a:lnTo>
                  <a:lnTo>
                    <a:pt x="1021" y="482"/>
                  </a:lnTo>
                  <a:lnTo>
                    <a:pt x="1049" y="482"/>
                  </a:lnTo>
                  <a:lnTo>
                    <a:pt x="1077" y="482"/>
                  </a:lnTo>
                  <a:lnTo>
                    <a:pt x="1106" y="425"/>
                  </a:lnTo>
                  <a:lnTo>
                    <a:pt x="1162" y="425"/>
                  </a:lnTo>
                  <a:lnTo>
                    <a:pt x="1247" y="482"/>
                  </a:lnTo>
                  <a:lnTo>
                    <a:pt x="1276" y="425"/>
                  </a:lnTo>
                  <a:lnTo>
                    <a:pt x="1418" y="312"/>
                  </a:lnTo>
                  <a:lnTo>
                    <a:pt x="1474" y="340"/>
                  </a:lnTo>
                  <a:lnTo>
                    <a:pt x="1474" y="312"/>
                  </a:lnTo>
                  <a:lnTo>
                    <a:pt x="1446" y="28"/>
                  </a:lnTo>
                  <a:lnTo>
                    <a:pt x="1418" y="0"/>
                  </a:lnTo>
                  <a:lnTo>
                    <a:pt x="1304" y="28"/>
                  </a:lnTo>
                  <a:lnTo>
                    <a:pt x="1021" y="28"/>
                  </a:lnTo>
                  <a:lnTo>
                    <a:pt x="1021" y="142"/>
                  </a:lnTo>
                  <a:lnTo>
                    <a:pt x="964" y="170"/>
                  </a:lnTo>
                  <a:lnTo>
                    <a:pt x="879" y="170"/>
                  </a:lnTo>
                  <a:lnTo>
                    <a:pt x="624" y="170"/>
                  </a:lnTo>
                  <a:lnTo>
                    <a:pt x="454" y="142"/>
                  </a:lnTo>
                  <a:lnTo>
                    <a:pt x="340" y="198"/>
                  </a:lnTo>
                  <a:lnTo>
                    <a:pt x="57" y="22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05" name="Freeform 941">
              <a:extLst>
                <a:ext uri="{FF2B5EF4-FFF2-40B4-BE49-F238E27FC236}">
                  <a16:creationId xmlns:a16="http://schemas.microsoft.com/office/drawing/2014/main" id="{0C692D44-F6B6-4B51-8BF1-E31508B586DA}"/>
                </a:ext>
              </a:extLst>
            </p:cNvPr>
            <p:cNvSpPr>
              <a:spLocks/>
            </p:cNvSpPr>
            <p:nvPr/>
          </p:nvSpPr>
          <p:spPr bwMode="auto">
            <a:xfrm>
              <a:off x="3635" y="699"/>
              <a:ext cx="1474" cy="993"/>
            </a:xfrm>
            <a:custGeom>
              <a:avLst/>
              <a:gdLst>
                <a:gd name="T0" fmla="*/ 199 w 1474"/>
                <a:gd name="T1" fmla="*/ 85 h 993"/>
                <a:gd name="T2" fmla="*/ 312 w 1474"/>
                <a:gd name="T3" fmla="*/ 199 h 993"/>
                <a:gd name="T4" fmla="*/ 284 w 1474"/>
                <a:gd name="T5" fmla="*/ 255 h 993"/>
                <a:gd name="T6" fmla="*/ 255 w 1474"/>
                <a:gd name="T7" fmla="*/ 369 h 993"/>
                <a:gd name="T8" fmla="*/ 199 w 1474"/>
                <a:gd name="T9" fmla="*/ 397 h 993"/>
                <a:gd name="T10" fmla="*/ 199 w 1474"/>
                <a:gd name="T11" fmla="*/ 567 h 993"/>
                <a:gd name="T12" fmla="*/ 114 w 1474"/>
                <a:gd name="T13" fmla="*/ 596 h 993"/>
                <a:gd name="T14" fmla="*/ 114 w 1474"/>
                <a:gd name="T15" fmla="*/ 709 h 993"/>
                <a:gd name="T16" fmla="*/ 28 w 1474"/>
                <a:gd name="T17" fmla="*/ 794 h 993"/>
                <a:gd name="T18" fmla="*/ 0 w 1474"/>
                <a:gd name="T19" fmla="*/ 851 h 993"/>
                <a:gd name="T20" fmla="*/ 57 w 1474"/>
                <a:gd name="T21" fmla="*/ 993 h 993"/>
                <a:gd name="T22" fmla="*/ 340 w 1474"/>
                <a:gd name="T23" fmla="*/ 964 h 993"/>
                <a:gd name="T24" fmla="*/ 454 w 1474"/>
                <a:gd name="T25" fmla="*/ 908 h 993"/>
                <a:gd name="T26" fmla="*/ 624 w 1474"/>
                <a:gd name="T27" fmla="*/ 936 h 993"/>
                <a:gd name="T28" fmla="*/ 964 w 1474"/>
                <a:gd name="T29" fmla="*/ 936 h 993"/>
                <a:gd name="T30" fmla="*/ 1021 w 1474"/>
                <a:gd name="T31" fmla="*/ 908 h 993"/>
                <a:gd name="T32" fmla="*/ 1021 w 1474"/>
                <a:gd name="T33" fmla="*/ 794 h 993"/>
                <a:gd name="T34" fmla="*/ 1304 w 1474"/>
                <a:gd name="T35" fmla="*/ 794 h 993"/>
                <a:gd name="T36" fmla="*/ 1418 w 1474"/>
                <a:gd name="T37" fmla="*/ 766 h 993"/>
                <a:gd name="T38" fmla="*/ 1446 w 1474"/>
                <a:gd name="T39" fmla="*/ 794 h 993"/>
                <a:gd name="T40" fmla="*/ 1418 w 1474"/>
                <a:gd name="T41" fmla="*/ 652 h 993"/>
                <a:gd name="T42" fmla="*/ 1474 w 1474"/>
                <a:gd name="T43" fmla="*/ 652 h 993"/>
                <a:gd name="T44" fmla="*/ 1446 w 1474"/>
                <a:gd name="T45" fmla="*/ 567 h 993"/>
                <a:gd name="T46" fmla="*/ 1418 w 1474"/>
                <a:gd name="T47" fmla="*/ 567 h 993"/>
                <a:gd name="T48" fmla="*/ 1333 w 1474"/>
                <a:gd name="T49" fmla="*/ 482 h 993"/>
                <a:gd name="T50" fmla="*/ 1304 w 1474"/>
                <a:gd name="T51" fmla="*/ 426 h 993"/>
                <a:gd name="T52" fmla="*/ 1361 w 1474"/>
                <a:gd name="T53" fmla="*/ 397 h 993"/>
                <a:gd name="T54" fmla="*/ 1276 w 1474"/>
                <a:gd name="T55" fmla="*/ 284 h 993"/>
                <a:gd name="T56" fmla="*/ 1247 w 1474"/>
                <a:gd name="T57" fmla="*/ 227 h 993"/>
                <a:gd name="T58" fmla="*/ 1304 w 1474"/>
                <a:gd name="T59" fmla="*/ 114 h 993"/>
                <a:gd name="T60" fmla="*/ 1219 w 1474"/>
                <a:gd name="T61" fmla="*/ 29 h 993"/>
                <a:gd name="T62" fmla="*/ 1134 w 1474"/>
                <a:gd name="T63" fmla="*/ 0 h 993"/>
                <a:gd name="T64" fmla="*/ 1106 w 1474"/>
                <a:gd name="T65" fmla="*/ 114 h 993"/>
                <a:gd name="T66" fmla="*/ 879 w 1474"/>
                <a:gd name="T67" fmla="*/ 85 h 993"/>
                <a:gd name="T68" fmla="*/ 851 w 1474"/>
                <a:gd name="T69" fmla="*/ 142 h 993"/>
                <a:gd name="T70" fmla="*/ 766 w 1474"/>
                <a:gd name="T71" fmla="*/ 142 h 993"/>
                <a:gd name="T72" fmla="*/ 766 w 1474"/>
                <a:gd name="T73" fmla="*/ 57 h 993"/>
                <a:gd name="T74" fmla="*/ 709 w 1474"/>
                <a:gd name="T75" fmla="*/ 57 h 993"/>
                <a:gd name="T76" fmla="*/ 652 w 1474"/>
                <a:gd name="T77" fmla="*/ 85 h 993"/>
                <a:gd name="T78" fmla="*/ 595 w 1474"/>
                <a:gd name="T79" fmla="*/ 29 h 993"/>
                <a:gd name="T80" fmla="*/ 510 w 1474"/>
                <a:gd name="T81" fmla="*/ 29 h 993"/>
                <a:gd name="T82" fmla="*/ 482 w 1474"/>
                <a:gd name="T83" fmla="*/ 57 h 993"/>
                <a:gd name="T84" fmla="*/ 312 w 1474"/>
                <a:gd name="T85" fmla="*/ 57 h 993"/>
                <a:gd name="T86" fmla="*/ 199 w 1474"/>
                <a:gd name="T87" fmla="*/ 85 h 9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474" h="993">
                  <a:moveTo>
                    <a:pt x="199" y="85"/>
                  </a:moveTo>
                  <a:lnTo>
                    <a:pt x="312" y="199"/>
                  </a:lnTo>
                  <a:lnTo>
                    <a:pt x="284" y="255"/>
                  </a:lnTo>
                  <a:lnTo>
                    <a:pt x="255" y="369"/>
                  </a:lnTo>
                  <a:lnTo>
                    <a:pt x="199" y="397"/>
                  </a:lnTo>
                  <a:lnTo>
                    <a:pt x="199" y="567"/>
                  </a:lnTo>
                  <a:lnTo>
                    <a:pt x="114" y="596"/>
                  </a:lnTo>
                  <a:lnTo>
                    <a:pt x="114" y="709"/>
                  </a:lnTo>
                  <a:lnTo>
                    <a:pt x="28" y="794"/>
                  </a:lnTo>
                  <a:lnTo>
                    <a:pt x="0" y="851"/>
                  </a:lnTo>
                  <a:lnTo>
                    <a:pt x="57" y="993"/>
                  </a:lnTo>
                  <a:lnTo>
                    <a:pt x="340" y="964"/>
                  </a:lnTo>
                  <a:lnTo>
                    <a:pt x="454" y="908"/>
                  </a:lnTo>
                  <a:lnTo>
                    <a:pt x="624" y="936"/>
                  </a:lnTo>
                  <a:lnTo>
                    <a:pt x="964" y="936"/>
                  </a:lnTo>
                  <a:lnTo>
                    <a:pt x="1021" y="908"/>
                  </a:lnTo>
                  <a:lnTo>
                    <a:pt x="1021" y="794"/>
                  </a:lnTo>
                  <a:lnTo>
                    <a:pt x="1304" y="794"/>
                  </a:lnTo>
                  <a:lnTo>
                    <a:pt x="1418" y="766"/>
                  </a:lnTo>
                  <a:lnTo>
                    <a:pt x="1446" y="794"/>
                  </a:lnTo>
                  <a:lnTo>
                    <a:pt x="1418" y="652"/>
                  </a:lnTo>
                  <a:lnTo>
                    <a:pt x="1474" y="652"/>
                  </a:lnTo>
                  <a:lnTo>
                    <a:pt x="1446" y="567"/>
                  </a:lnTo>
                  <a:lnTo>
                    <a:pt x="1418" y="567"/>
                  </a:lnTo>
                  <a:lnTo>
                    <a:pt x="1333" y="482"/>
                  </a:lnTo>
                  <a:lnTo>
                    <a:pt x="1304" y="426"/>
                  </a:lnTo>
                  <a:lnTo>
                    <a:pt x="1361" y="397"/>
                  </a:lnTo>
                  <a:lnTo>
                    <a:pt x="1276" y="284"/>
                  </a:lnTo>
                  <a:lnTo>
                    <a:pt x="1247" y="227"/>
                  </a:lnTo>
                  <a:lnTo>
                    <a:pt x="1304" y="114"/>
                  </a:lnTo>
                  <a:lnTo>
                    <a:pt x="1219" y="29"/>
                  </a:lnTo>
                  <a:lnTo>
                    <a:pt x="1134" y="0"/>
                  </a:lnTo>
                  <a:lnTo>
                    <a:pt x="1106" y="114"/>
                  </a:lnTo>
                  <a:lnTo>
                    <a:pt x="879" y="85"/>
                  </a:lnTo>
                  <a:lnTo>
                    <a:pt x="851" y="142"/>
                  </a:lnTo>
                  <a:lnTo>
                    <a:pt x="766" y="142"/>
                  </a:lnTo>
                  <a:lnTo>
                    <a:pt x="766" y="57"/>
                  </a:lnTo>
                  <a:lnTo>
                    <a:pt x="709" y="57"/>
                  </a:lnTo>
                  <a:lnTo>
                    <a:pt x="652" y="85"/>
                  </a:lnTo>
                  <a:lnTo>
                    <a:pt x="595" y="29"/>
                  </a:lnTo>
                  <a:lnTo>
                    <a:pt x="510" y="29"/>
                  </a:lnTo>
                  <a:lnTo>
                    <a:pt x="482" y="57"/>
                  </a:lnTo>
                  <a:lnTo>
                    <a:pt x="312" y="57"/>
                  </a:lnTo>
                  <a:lnTo>
                    <a:pt x="199" y="85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06" name="Freeform 942">
              <a:extLst>
                <a:ext uri="{FF2B5EF4-FFF2-40B4-BE49-F238E27FC236}">
                  <a16:creationId xmlns:a16="http://schemas.microsoft.com/office/drawing/2014/main" id="{A29AE912-C179-4A40-9CFA-32011D138ED8}"/>
                </a:ext>
              </a:extLst>
            </p:cNvPr>
            <p:cNvSpPr>
              <a:spLocks/>
            </p:cNvSpPr>
            <p:nvPr/>
          </p:nvSpPr>
          <p:spPr bwMode="auto">
            <a:xfrm>
              <a:off x="4882" y="813"/>
              <a:ext cx="596" cy="680"/>
            </a:xfrm>
            <a:custGeom>
              <a:avLst/>
              <a:gdLst>
                <a:gd name="T0" fmla="*/ 57 w 596"/>
                <a:gd name="T1" fmla="*/ 0 h 680"/>
                <a:gd name="T2" fmla="*/ 0 w 596"/>
                <a:gd name="T3" fmla="*/ 113 h 680"/>
                <a:gd name="T4" fmla="*/ 29 w 596"/>
                <a:gd name="T5" fmla="*/ 170 h 680"/>
                <a:gd name="T6" fmla="*/ 114 w 596"/>
                <a:gd name="T7" fmla="*/ 283 h 680"/>
                <a:gd name="T8" fmla="*/ 57 w 596"/>
                <a:gd name="T9" fmla="*/ 312 h 680"/>
                <a:gd name="T10" fmla="*/ 86 w 596"/>
                <a:gd name="T11" fmla="*/ 368 h 680"/>
                <a:gd name="T12" fmla="*/ 171 w 596"/>
                <a:gd name="T13" fmla="*/ 453 h 680"/>
                <a:gd name="T14" fmla="*/ 199 w 596"/>
                <a:gd name="T15" fmla="*/ 453 h 680"/>
                <a:gd name="T16" fmla="*/ 227 w 596"/>
                <a:gd name="T17" fmla="*/ 538 h 680"/>
                <a:gd name="T18" fmla="*/ 171 w 596"/>
                <a:gd name="T19" fmla="*/ 538 h 680"/>
                <a:gd name="T20" fmla="*/ 199 w 596"/>
                <a:gd name="T21" fmla="*/ 680 h 680"/>
                <a:gd name="T22" fmla="*/ 369 w 596"/>
                <a:gd name="T23" fmla="*/ 567 h 680"/>
                <a:gd name="T24" fmla="*/ 539 w 596"/>
                <a:gd name="T25" fmla="*/ 538 h 680"/>
                <a:gd name="T26" fmla="*/ 596 w 596"/>
                <a:gd name="T27" fmla="*/ 510 h 680"/>
                <a:gd name="T28" fmla="*/ 596 w 596"/>
                <a:gd name="T29" fmla="*/ 453 h 680"/>
                <a:gd name="T30" fmla="*/ 511 w 596"/>
                <a:gd name="T31" fmla="*/ 482 h 680"/>
                <a:gd name="T32" fmla="*/ 426 w 596"/>
                <a:gd name="T33" fmla="*/ 368 h 680"/>
                <a:gd name="T34" fmla="*/ 426 w 596"/>
                <a:gd name="T35" fmla="*/ 283 h 680"/>
                <a:gd name="T36" fmla="*/ 341 w 596"/>
                <a:gd name="T37" fmla="*/ 113 h 680"/>
                <a:gd name="T38" fmla="*/ 284 w 596"/>
                <a:gd name="T39" fmla="*/ 113 h 680"/>
                <a:gd name="T40" fmla="*/ 227 w 596"/>
                <a:gd name="T41" fmla="*/ 28 h 680"/>
                <a:gd name="T42" fmla="*/ 171 w 596"/>
                <a:gd name="T43" fmla="*/ 85 h 680"/>
                <a:gd name="T44" fmla="*/ 114 w 596"/>
                <a:gd name="T45" fmla="*/ 85 h 680"/>
                <a:gd name="T46" fmla="*/ 114 w 596"/>
                <a:gd name="T47" fmla="*/ 0 h 680"/>
                <a:gd name="T48" fmla="*/ 57 w 596"/>
                <a:gd name="T49" fmla="*/ 0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96" h="680">
                  <a:moveTo>
                    <a:pt x="57" y="0"/>
                  </a:moveTo>
                  <a:lnTo>
                    <a:pt x="0" y="113"/>
                  </a:lnTo>
                  <a:lnTo>
                    <a:pt x="29" y="170"/>
                  </a:lnTo>
                  <a:lnTo>
                    <a:pt x="114" y="283"/>
                  </a:lnTo>
                  <a:lnTo>
                    <a:pt x="57" y="312"/>
                  </a:lnTo>
                  <a:lnTo>
                    <a:pt x="86" y="368"/>
                  </a:lnTo>
                  <a:lnTo>
                    <a:pt x="171" y="453"/>
                  </a:lnTo>
                  <a:lnTo>
                    <a:pt x="199" y="453"/>
                  </a:lnTo>
                  <a:lnTo>
                    <a:pt x="227" y="538"/>
                  </a:lnTo>
                  <a:lnTo>
                    <a:pt x="171" y="538"/>
                  </a:lnTo>
                  <a:lnTo>
                    <a:pt x="199" y="680"/>
                  </a:lnTo>
                  <a:lnTo>
                    <a:pt x="369" y="567"/>
                  </a:lnTo>
                  <a:lnTo>
                    <a:pt x="539" y="538"/>
                  </a:lnTo>
                  <a:lnTo>
                    <a:pt x="596" y="510"/>
                  </a:lnTo>
                  <a:lnTo>
                    <a:pt x="596" y="453"/>
                  </a:lnTo>
                  <a:lnTo>
                    <a:pt x="511" y="482"/>
                  </a:lnTo>
                  <a:lnTo>
                    <a:pt x="426" y="368"/>
                  </a:lnTo>
                  <a:lnTo>
                    <a:pt x="426" y="283"/>
                  </a:lnTo>
                  <a:lnTo>
                    <a:pt x="341" y="113"/>
                  </a:lnTo>
                  <a:lnTo>
                    <a:pt x="284" y="113"/>
                  </a:lnTo>
                  <a:lnTo>
                    <a:pt x="227" y="28"/>
                  </a:lnTo>
                  <a:lnTo>
                    <a:pt x="171" y="85"/>
                  </a:lnTo>
                  <a:lnTo>
                    <a:pt x="114" y="85"/>
                  </a:lnTo>
                  <a:lnTo>
                    <a:pt x="114" y="0"/>
                  </a:lnTo>
                  <a:lnTo>
                    <a:pt x="57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07" name="Freeform 943">
              <a:extLst>
                <a:ext uri="{FF2B5EF4-FFF2-40B4-BE49-F238E27FC236}">
                  <a16:creationId xmlns:a16="http://schemas.microsoft.com/office/drawing/2014/main" id="{DD06A2FF-4444-49B3-9AA3-FA69216D0BCF}"/>
                </a:ext>
              </a:extLst>
            </p:cNvPr>
            <p:cNvSpPr>
              <a:spLocks/>
            </p:cNvSpPr>
            <p:nvPr/>
          </p:nvSpPr>
          <p:spPr bwMode="auto">
            <a:xfrm>
              <a:off x="5478" y="1011"/>
              <a:ext cx="510" cy="312"/>
            </a:xfrm>
            <a:custGeom>
              <a:avLst/>
              <a:gdLst>
                <a:gd name="T0" fmla="*/ 0 w 510"/>
                <a:gd name="T1" fmla="*/ 255 h 312"/>
                <a:gd name="T2" fmla="*/ 0 w 510"/>
                <a:gd name="T3" fmla="*/ 312 h 312"/>
                <a:gd name="T4" fmla="*/ 113 w 510"/>
                <a:gd name="T5" fmla="*/ 284 h 312"/>
                <a:gd name="T6" fmla="*/ 198 w 510"/>
                <a:gd name="T7" fmla="*/ 312 h 312"/>
                <a:gd name="T8" fmla="*/ 312 w 510"/>
                <a:gd name="T9" fmla="*/ 312 h 312"/>
                <a:gd name="T10" fmla="*/ 312 w 510"/>
                <a:gd name="T11" fmla="*/ 227 h 312"/>
                <a:gd name="T12" fmla="*/ 368 w 510"/>
                <a:gd name="T13" fmla="*/ 227 h 312"/>
                <a:gd name="T14" fmla="*/ 425 w 510"/>
                <a:gd name="T15" fmla="*/ 199 h 312"/>
                <a:gd name="T16" fmla="*/ 510 w 510"/>
                <a:gd name="T17" fmla="*/ 199 h 312"/>
                <a:gd name="T18" fmla="*/ 482 w 510"/>
                <a:gd name="T19" fmla="*/ 114 h 312"/>
                <a:gd name="T20" fmla="*/ 368 w 510"/>
                <a:gd name="T21" fmla="*/ 29 h 312"/>
                <a:gd name="T22" fmla="*/ 170 w 510"/>
                <a:gd name="T23" fmla="*/ 0 h 312"/>
                <a:gd name="T24" fmla="*/ 113 w 510"/>
                <a:gd name="T25" fmla="*/ 57 h 312"/>
                <a:gd name="T26" fmla="*/ 113 w 510"/>
                <a:gd name="T27" fmla="*/ 142 h 312"/>
                <a:gd name="T28" fmla="*/ 85 w 510"/>
                <a:gd name="T29" fmla="*/ 142 h 312"/>
                <a:gd name="T30" fmla="*/ 85 w 510"/>
                <a:gd name="T31" fmla="*/ 227 h 312"/>
                <a:gd name="T32" fmla="*/ 0 w 510"/>
                <a:gd name="T33" fmla="*/ 255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10" h="312">
                  <a:moveTo>
                    <a:pt x="0" y="255"/>
                  </a:moveTo>
                  <a:lnTo>
                    <a:pt x="0" y="312"/>
                  </a:lnTo>
                  <a:lnTo>
                    <a:pt x="113" y="284"/>
                  </a:lnTo>
                  <a:lnTo>
                    <a:pt x="198" y="312"/>
                  </a:lnTo>
                  <a:lnTo>
                    <a:pt x="312" y="312"/>
                  </a:lnTo>
                  <a:lnTo>
                    <a:pt x="312" y="227"/>
                  </a:lnTo>
                  <a:lnTo>
                    <a:pt x="368" y="227"/>
                  </a:lnTo>
                  <a:lnTo>
                    <a:pt x="425" y="199"/>
                  </a:lnTo>
                  <a:lnTo>
                    <a:pt x="510" y="199"/>
                  </a:lnTo>
                  <a:lnTo>
                    <a:pt x="482" y="114"/>
                  </a:lnTo>
                  <a:lnTo>
                    <a:pt x="368" y="29"/>
                  </a:lnTo>
                  <a:lnTo>
                    <a:pt x="170" y="0"/>
                  </a:lnTo>
                  <a:lnTo>
                    <a:pt x="113" y="57"/>
                  </a:lnTo>
                  <a:lnTo>
                    <a:pt x="113" y="142"/>
                  </a:lnTo>
                  <a:lnTo>
                    <a:pt x="85" y="142"/>
                  </a:lnTo>
                  <a:lnTo>
                    <a:pt x="85" y="227"/>
                  </a:lnTo>
                  <a:lnTo>
                    <a:pt x="0" y="255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09" name="Freeform 945">
              <a:extLst>
                <a:ext uri="{FF2B5EF4-FFF2-40B4-BE49-F238E27FC236}">
                  <a16:creationId xmlns:a16="http://schemas.microsoft.com/office/drawing/2014/main" id="{46D5F733-EF68-4BF2-823E-5BE5C5C3BB06}"/>
                </a:ext>
              </a:extLst>
            </p:cNvPr>
            <p:cNvSpPr>
              <a:spLocks/>
            </p:cNvSpPr>
            <p:nvPr/>
          </p:nvSpPr>
          <p:spPr bwMode="auto">
            <a:xfrm>
              <a:off x="5960" y="1040"/>
              <a:ext cx="283" cy="283"/>
            </a:xfrm>
            <a:custGeom>
              <a:avLst/>
              <a:gdLst>
                <a:gd name="T0" fmla="*/ 56 w 283"/>
                <a:gd name="T1" fmla="*/ 28 h 283"/>
                <a:gd name="T2" fmla="*/ 0 w 283"/>
                <a:gd name="T3" fmla="*/ 85 h 283"/>
                <a:gd name="T4" fmla="*/ 28 w 283"/>
                <a:gd name="T5" fmla="*/ 170 h 283"/>
                <a:gd name="T6" fmla="*/ 56 w 283"/>
                <a:gd name="T7" fmla="*/ 255 h 283"/>
                <a:gd name="T8" fmla="*/ 198 w 283"/>
                <a:gd name="T9" fmla="*/ 283 h 283"/>
                <a:gd name="T10" fmla="*/ 198 w 283"/>
                <a:gd name="T11" fmla="*/ 198 h 283"/>
                <a:gd name="T12" fmla="*/ 283 w 283"/>
                <a:gd name="T13" fmla="*/ 113 h 283"/>
                <a:gd name="T14" fmla="*/ 255 w 283"/>
                <a:gd name="T15" fmla="*/ 85 h 283"/>
                <a:gd name="T16" fmla="*/ 283 w 283"/>
                <a:gd name="T17" fmla="*/ 28 h 283"/>
                <a:gd name="T18" fmla="*/ 198 w 283"/>
                <a:gd name="T19" fmla="*/ 0 h 283"/>
                <a:gd name="T20" fmla="*/ 142 w 283"/>
                <a:gd name="T21" fmla="*/ 28 h 283"/>
                <a:gd name="T22" fmla="*/ 56 w 283"/>
                <a:gd name="T23" fmla="*/ 28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83" h="283">
                  <a:moveTo>
                    <a:pt x="56" y="28"/>
                  </a:moveTo>
                  <a:lnTo>
                    <a:pt x="0" y="85"/>
                  </a:lnTo>
                  <a:lnTo>
                    <a:pt x="28" y="170"/>
                  </a:lnTo>
                  <a:lnTo>
                    <a:pt x="56" y="255"/>
                  </a:lnTo>
                  <a:lnTo>
                    <a:pt x="198" y="283"/>
                  </a:lnTo>
                  <a:lnTo>
                    <a:pt x="198" y="198"/>
                  </a:lnTo>
                  <a:lnTo>
                    <a:pt x="283" y="113"/>
                  </a:lnTo>
                  <a:lnTo>
                    <a:pt x="255" y="85"/>
                  </a:lnTo>
                  <a:lnTo>
                    <a:pt x="283" y="28"/>
                  </a:lnTo>
                  <a:lnTo>
                    <a:pt x="198" y="0"/>
                  </a:lnTo>
                  <a:lnTo>
                    <a:pt x="142" y="28"/>
                  </a:lnTo>
                  <a:lnTo>
                    <a:pt x="56" y="28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10" name="Freeform 946">
              <a:extLst>
                <a:ext uri="{FF2B5EF4-FFF2-40B4-BE49-F238E27FC236}">
                  <a16:creationId xmlns:a16="http://schemas.microsoft.com/office/drawing/2014/main" id="{BDEE3ECF-7E8B-4771-A7B4-112084D79C25}"/>
                </a:ext>
              </a:extLst>
            </p:cNvPr>
            <p:cNvSpPr>
              <a:spLocks/>
            </p:cNvSpPr>
            <p:nvPr/>
          </p:nvSpPr>
          <p:spPr bwMode="auto">
            <a:xfrm>
              <a:off x="6158" y="954"/>
              <a:ext cx="425" cy="369"/>
            </a:xfrm>
            <a:custGeom>
              <a:avLst/>
              <a:gdLst>
                <a:gd name="T0" fmla="*/ 284 w 425"/>
                <a:gd name="T1" fmla="*/ 369 h 369"/>
                <a:gd name="T2" fmla="*/ 170 w 425"/>
                <a:gd name="T3" fmla="*/ 199 h 369"/>
                <a:gd name="T4" fmla="*/ 85 w 425"/>
                <a:gd name="T5" fmla="*/ 199 h 369"/>
                <a:gd name="T6" fmla="*/ 57 w 425"/>
                <a:gd name="T7" fmla="*/ 171 h 369"/>
                <a:gd name="T8" fmla="*/ 85 w 425"/>
                <a:gd name="T9" fmla="*/ 114 h 369"/>
                <a:gd name="T10" fmla="*/ 0 w 425"/>
                <a:gd name="T11" fmla="*/ 86 h 369"/>
                <a:gd name="T12" fmla="*/ 0 w 425"/>
                <a:gd name="T13" fmla="*/ 57 h 369"/>
                <a:gd name="T14" fmla="*/ 29 w 425"/>
                <a:gd name="T15" fmla="*/ 29 h 369"/>
                <a:gd name="T16" fmla="*/ 57 w 425"/>
                <a:gd name="T17" fmla="*/ 0 h 369"/>
                <a:gd name="T18" fmla="*/ 114 w 425"/>
                <a:gd name="T19" fmla="*/ 0 h 369"/>
                <a:gd name="T20" fmla="*/ 170 w 425"/>
                <a:gd name="T21" fmla="*/ 29 h 369"/>
                <a:gd name="T22" fmla="*/ 170 w 425"/>
                <a:gd name="T23" fmla="*/ 57 h 369"/>
                <a:gd name="T24" fmla="*/ 284 w 425"/>
                <a:gd name="T25" fmla="*/ 57 h 369"/>
                <a:gd name="T26" fmla="*/ 369 w 425"/>
                <a:gd name="T27" fmla="*/ 86 h 369"/>
                <a:gd name="T28" fmla="*/ 425 w 425"/>
                <a:gd name="T29" fmla="*/ 142 h 369"/>
                <a:gd name="T30" fmla="*/ 425 w 425"/>
                <a:gd name="T31" fmla="*/ 227 h 369"/>
                <a:gd name="T32" fmla="*/ 397 w 425"/>
                <a:gd name="T33" fmla="*/ 227 h 369"/>
                <a:gd name="T34" fmla="*/ 369 w 425"/>
                <a:gd name="T35" fmla="*/ 256 h 369"/>
                <a:gd name="T36" fmla="*/ 312 w 425"/>
                <a:gd name="T37" fmla="*/ 227 h 369"/>
                <a:gd name="T38" fmla="*/ 284 w 425"/>
                <a:gd name="T39" fmla="*/ 369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25" h="369">
                  <a:moveTo>
                    <a:pt x="284" y="369"/>
                  </a:moveTo>
                  <a:lnTo>
                    <a:pt x="170" y="199"/>
                  </a:lnTo>
                  <a:lnTo>
                    <a:pt x="85" y="199"/>
                  </a:lnTo>
                  <a:lnTo>
                    <a:pt x="57" y="171"/>
                  </a:lnTo>
                  <a:lnTo>
                    <a:pt x="85" y="114"/>
                  </a:lnTo>
                  <a:lnTo>
                    <a:pt x="0" y="86"/>
                  </a:lnTo>
                  <a:lnTo>
                    <a:pt x="0" y="57"/>
                  </a:lnTo>
                  <a:lnTo>
                    <a:pt x="29" y="29"/>
                  </a:lnTo>
                  <a:lnTo>
                    <a:pt x="57" y="0"/>
                  </a:lnTo>
                  <a:lnTo>
                    <a:pt x="114" y="0"/>
                  </a:lnTo>
                  <a:lnTo>
                    <a:pt x="170" y="29"/>
                  </a:lnTo>
                  <a:lnTo>
                    <a:pt x="170" y="57"/>
                  </a:lnTo>
                  <a:lnTo>
                    <a:pt x="284" y="57"/>
                  </a:lnTo>
                  <a:lnTo>
                    <a:pt x="369" y="86"/>
                  </a:lnTo>
                  <a:lnTo>
                    <a:pt x="425" y="142"/>
                  </a:lnTo>
                  <a:lnTo>
                    <a:pt x="425" y="227"/>
                  </a:lnTo>
                  <a:lnTo>
                    <a:pt x="397" y="227"/>
                  </a:lnTo>
                  <a:lnTo>
                    <a:pt x="369" y="256"/>
                  </a:lnTo>
                  <a:lnTo>
                    <a:pt x="312" y="227"/>
                  </a:lnTo>
                  <a:lnTo>
                    <a:pt x="284" y="369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11" name="Freeform 947">
              <a:extLst>
                <a:ext uri="{FF2B5EF4-FFF2-40B4-BE49-F238E27FC236}">
                  <a16:creationId xmlns:a16="http://schemas.microsoft.com/office/drawing/2014/main" id="{1F1BC56E-2D13-4805-AD6F-83875FAB06F7}"/>
                </a:ext>
              </a:extLst>
            </p:cNvPr>
            <p:cNvSpPr>
              <a:spLocks/>
            </p:cNvSpPr>
            <p:nvPr/>
          </p:nvSpPr>
          <p:spPr bwMode="auto">
            <a:xfrm>
              <a:off x="5223" y="671"/>
              <a:ext cx="425" cy="624"/>
            </a:xfrm>
            <a:custGeom>
              <a:avLst/>
              <a:gdLst>
                <a:gd name="T0" fmla="*/ 425 w 425"/>
                <a:gd name="T1" fmla="*/ 340 h 624"/>
                <a:gd name="T2" fmla="*/ 368 w 425"/>
                <a:gd name="T3" fmla="*/ 397 h 624"/>
                <a:gd name="T4" fmla="*/ 368 w 425"/>
                <a:gd name="T5" fmla="*/ 482 h 624"/>
                <a:gd name="T6" fmla="*/ 340 w 425"/>
                <a:gd name="T7" fmla="*/ 482 h 624"/>
                <a:gd name="T8" fmla="*/ 340 w 425"/>
                <a:gd name="T9" fmla="*/ 567 h 624"/>
                <a:gd name="T10" fmla="*/ 255 w 425"/>
                <a:gd name="T11" fmla="*/ 595 h 624"/>
                <a:gd name="T12" fmla="*/ 170 w 425"/>
                <a:gd name="T13" fmla="*/ 624 h 624"/>
                <a:gd name="T14" fmla="*/ 85 w 425"/>
                <a:gd name="T15" fmla="*/ 510 h 624"/>
                <a:gd name="T16" fmla="*/ 85 w 425"/>
                <a:gd name="T17" fmla="*/ 425 h 624"/>
                <a:gd name="T18" fmla="*/ 0 w 425"/>
                <a:gd name="T19" fmla="*/ 255 h 624"/>
                <a:gd name="T20" fmla="*/ 28 w 425"/>
                <a:gd name="T21" fmla="*/ 198 h 624"/>
                <a:gd name="T22" fmla="*/ 85 w 425"/>
                <a:gd name="T23" fmla="*/ 198 h 624"/>
                <a:gd name="T24" fmla="*/ 85 w 425"/>
                <a:gd name="T25" fmla="*/ 142 h 624"/>
                <a:gd name="T26" fmla="*/ 56 w 425"/>
                <a:gd name="T27" fmla="*/ 57 h 624"/>
                <a:gd name="T28" fmla="*/ 113 w 425"/>
                <a:gd name="T29" fmla="*/ 28 h 624"/>
                <a:gd name="T30" fmla="*/ 113 w 425"/>
                <a:gd name="T31" fmla="*/ 0 h 624"/>
                <a:gd name="T32" fmla="*/ 226 w 425"/>
                <a:gd name="T33" fmla="*/ 0 h 624"/>
                <a:gd name="T34" fmla="*/ 226 w 425"/>
                <a:gd name="T35" fmla="*/ 28 h 624"/>
                <a:gd name="T36" fmla="*/ 283 w 425"/>
                <a:gd name="T37" fmla="*/ 113 h 624"/>
                <a:gd name="T38" fmla="*/ 397 w 425"/>
                <a:gd name="T39" fmla="*/ 85 h 624"/>
                <a:gd name="T40" fmla="*/ 425 w 425"/>
                <a:gd name="T41" fmla="*/ 170 h 624"/>
                <a:gd name="T42" fmla="*/ 425 w 425"/>
                <a:gd name="T43" fmla="*/ 340 h 6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25" h="624">
                  <a:moveTo>
                    <a:pt x="425" y="340"/>
                  </a:moveTo>
                  <a:lnTo>
                    <a:pt x="368" y="397"/>
                  </a:lnTo>
                  <a:lnTo>
                    <a:pt x="368" y="482"/>
                  </a:lnTo>
                  <a:lnTo>
                    <a:pt x="340" y="482"/>
                  </a:lnTo>
                  <a:lnTo>
                    <a:pt x="340" y="567"/>
                  </a:lnTo>
                  <a:lnTo>
                    <a:pt x="255" y="595"/>
                  </a:lnTo>
                  <a:lnTo>
                    <a:pt x="170" y="624"/>
                  </a:lnTo>
                  <a:lnTo>
                    <a:pt x="85" y="510"/>
                  </a:lnTo>
                  <a:lnTo>
                    <a:pt x="85" y="425"/>
                  </a:lnTo>
                  <a:lnTo>
                    <a:pt x="0" y="255"/>
                  </a:lnTo>
                  <a:lnTo>
                    <a:pt x="28" y="198"/>
                  </a:lnTo>
                  <a:lnTo>
                    <a:pt x="85" y="198"/>
                  </a:lnTo>
                  <a:lnTo>
                    <a:pt x="85" y="142"/>
                  </a:lnTo>
                  <a:lnTo>
                    <a:pt x="56" y="57"/>
                  </a:lnTo>
                  <a:lnTo>
                    <a:pt x="113" y="28"/>
                  </a:lnTo>
                  <a:lnTo>
                    <a:pt x="113" y="0"/>
                  </a:lnTo>
                  <a:lnTo>
                    <a:pt x="226" y="0"/>
                  </a:lnTo>
                  <a:lnTo>
                    <a:pt x="226" y="28"/>
                  </a:lnTo>
                  <a:lnTo>
                    <a:pt x="283" y="113"/>
                  </a:lnTo>
                  <a:lnTo>
                    <a:pt x="397" y="85"/>
                  </a:lnTo>
                  <a:lnTo>
                    <a:pt x="425" y="170"/>
                  </a:lnTo>
                  <a:lnTo>
                    <a:pt x="425" y="34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12" name="Freeform 948">
              <a:extLst>
                <a:ext uri="{FF2B5EF4-FFF2-40B4-BE49-F238E27FC236}">
                  <a16:creationId xmlns:a16="http://schemas.microsoft.com/office/drawing/2014/main" id="{6CDC84CC-896E-47A9-93F0-8F0CAF316240}"/>
                </a:ext>
              </a:extLst>
            </p:cNvPr>
            <p:cNvSpPr>
              <a:spLocks/>
            </p:cNvSpPr>
            <p:nvPr/>
          </p:nvSpPr>
          <p:spPr bwMode="auto">
            <a:xfrm>
              <a:off x="5336" y="186"/>
              <a:ext cx="1361" cy="939"/>
            </a:xfrm>
            <a:custGeom>
              <a:avLst/>
              <a:gdLst>
                <a:gd name="T0" fmla="*/ 0 w 1361"/>
                <a:gd name="T1" fmla="*/ 485 h 939"/>
                <a:gd name="T2" fmla="*/ 113 w 1361"/>
                <a:gd name="T3" fmla="*/ 485 h 939"/>
                <a:gd name="T4" fmla="*/ 113 w 1361"/>
                <a:gd name="T5" fmla="*/ 513 h 939"/>
                <a:gd name="T6" fmla="*/ 170 w 1361"/>
                <a:gd name="T7" fmla="*/ 598 h 939"/>
                <a:gd name="T8" fmla="*/ 284 w 1361"/>
                <a:gd name="T9" fmla="*/ 570 h 939"/>
                <a:gd name="T10" fmla="*/ 312 w 1361"/>
                <a:gd name="T11" fmla="*/ 655 h 939"/>
                <a:gd name="T12" fmla="*/ 312 w 1361"/>
                <a:gd name="T13" fmla="*/ 797 h 939"/>
                <a:gd name="T14" fmla="*/ 312 w 1361"/>
                <a:gd name="T15" fmla="*/ 825 h 939"/>
                <a:gd name="T16" fmla="*/ 510 w 1361"/>
                <a:gd name="T17" fmla="*/ 854 h 939"/>
                <a:gd name="T18" fmla="*/ 624 w 1361"/>
                <a:gd name="T19" fmla="*/ 939 h 939"/>
                <a:gd name="T20" fmla="*/ 680 w 1361"/>
                <a:gd name="T21" fmla="*/ 882 h 939"/>
                <a:gd name="T22" fmla="*/ 766 w 1361"/>
                <a:gd name="T23" fmla="*/ 882 h 939"/>
                <a:gd name="T24" fmla="*/ 822 w 1361"/>
                <a:gd name="T25" fmla="*/ 854 h 939"/>
                <a:gd name="T26" fmla="*/ 822 w 1361"/>
                <a:gd name="T27" fmla="*/ 825 h 939"/>
                <a:gd name="T28" fmla="*/ 879 w 1361"/>
                <a:gd name="T29" fmla="*/ 768 h 939"/>
                <a:gd name="T30" fmla="*/ 936 w 1361"/>
                <a:gd name="T31" fmla="*/ 768 h 939"/>
                <a:gd name="T32" fmla="*/ 992 w 1361"/>
                <a:gd name="T33" fmla="*/ 797 h 939"/>
                <a:gd name="T34" fmla="*/ 992 w 1361"/>
                <a:gd name="T35" fmla="*/ 825 h 939"/>
                <a:gd name="T36" fmla="*/ 1106 w 1361"/>
                <a:gd name="T37" fmla="*/ 825 h 939"/>
                <a:gd name="T38" fmla="*/ 1191 w 1361"/>
                <a:gd name="T39" fmla="*/ 854 h 939"/>
                <a:gd name="T40" fmla="*/ 1361 w 1361"/>
                <a:gd name="T41" fmla="*/ 542 h 939"/>
                <a:gd name="T42" fmla="*/ 1247 w 1361"/>
                <a:gd name="T43" fmla="*/ 542 h 939"/>
                <a:gd name="T44" fmla="*/ 1219 w 1361"/>
                <a:gd name="T45" fmla="*/ 513 h 939"/>
                <a:gd name="T46" fmla="*/ 1276 w 1361"/>
                <a:gd name="T47" fmla="*/ 315 h 939"/>
                <a:gd name="T48" fmla="*/ 1361 w 1361"/>
                <a:gd name="T49" fmla="*/ 88 h 939"/>
                <a:gd name="T50" fmla="*/ 1276 w 1361"/>
                <a:gd name="T51" fmla="*/ 145 h 939"/>
                <a:gd name="T52" fmla="*/ 1191 w 1361"/>
                <a:gd name="T53" fmla="*/ 145 h 939"/>
                <a:gd name="T54" fmla="*/ 1191 w 1361"/>
                <a:gd name="T55" fmla="*/ 88 h 939"/>
                <a:gd name="T56" fmla="*/ 1186 w 1361"/>
                <a:gd name="T57" fmla="*/ 9 h 939"/>
                <a:gd name="T58" fmla="*/ 1099 w 1361"/>
                <a:gd name="T59" fmla="*/ 0 h 939"/>
                <a:gd name="T60" fmla="*/ 1021 w 1361"/>
                <a:gd name="T61" fmla="*/ 88 h 939"/>
                <a:gd name="T62" fmla="*/ 879 w 1361"/>
                <a:gd name="T63" fmla="*/ 88 h 939"/>
                <a:gd name="T64" fmla="*/ 851 w 1361"/>
                <a:gd name="T65" fmla="*/ 145 h 939"/>
                <a:gd name="T66" fmla="*/ 879 w 1361"/>
                <a:gd name="T67" fmla="*/ 201 h 939"/>
                <a:gd name="T68" fmla="*/ 851 w 1361"/>
                <a:gd name="T69" fmla="*/ 230 h 939"/>
                <a:gd name="T70" fmla="*/ 680 w 1361"/>
                <a:gd name="T71" fmla="*/ 201 h 939"/>
                <a:gd name="T72" fmla="*/ 454 w 1361"/>
                <a:gd name="T73" fmla="*/ 173 h 939"/>
                <a:gd name="T74" fmla="*/ 284 w 1361"/>
                <a:gd name="T75" fmla="*/ 287 h 939"/>
                <a:gd name="T76" fmla="*/ 227 w 1361"/>
                <a:gd name="T77" fmla="*/ 372 h 939"/>
                <a:gd name="T78" fmla="*/ 28 w 1361"/>
                <a:gd name="T79" fmla="*/ 343 h 939"/>
                <a:gd name="T80" fmla="*/ 0 w 1361"/>
                <a:gd name="T81" fmla="*/ 485 h 9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361" h="939">
                  <a:moveTo>
                    <a:pt x="0" y="485"/>
                  </a:moveTo>
                  <a:lnTo>
                    <a:pt x="113" y="485"/>
                  </a:lnTo>
                  <a:lnTo>
                    <a:pt x="113" y="513"/>
                  </a:lnTo>
                  <a:lnTo>
                    <a:pt x="170" y="598"/>
                  </a:lnTo>
                  <a:lnTo>
                    <a:pt x="284" y="570"/>
                  </a:lnTo>
                  <a:lnTo>
                    <a:pt x="312" y="655"/>
                  </a:lnTo>
                  <a:lnTo>
                    <a:pt x="312" y="797"/>
                  </a:lnTo>
                  <a:lnTo>
                    <a:pt x="312" y="825"/>
                  </a:lnTo>
                  <a:lnTo>
                    <a:pt x="510" y="854"/>
                  </a:lnTo>
                  <a:lnTo>
                    <a:pt x="624" y="939"/>
                  </a:lnTo>
                  <a:lnTo>
                    <a:pt x="680" y="882"/>
                  </a:lnTo>
                  <a:lnTo>
                    <a:pt x="766" y="882"/>
                  </a:lnTo>
                  <a:lnTo>
                    <a:pt x="822" y="854"/>
                  </a:lnTo>
                  <a:lnTo>
                    <a:pt x="822" y="825"/>
                  </a:lnTo>
                  <a:lnTo>
                    <a:pt x="879" y="768"/>
                  </a:lnTo>
                  <a:lnTo>
                    <a:pt x="936" y="768"/>
                  </a:lnTo>
                  <a:lnTo>
                    <a:pt x="992" y="797"/>
                  </a:lnTo>
                  <a:lnTo>
                    <a:pt x="992" y="825"/>
                  </a:lnTo>
                  <a:lnTo>
                    <a:pt x="1106" y="825"/>
                  </a:lnTo>
                  <a:lnTo>
                    <a:pt x="1191" y="854"/>
                  </a:lnTo>
                  <a:lnTo>
                    <a:pt x="1361" y="542"/>
                  </a:lnTo>
                  <a:lnTo>
                    <a:pt x="1247" y="542"/>
                  </a:lnTo>
                  <a:lnTo>
                    <a:pt x="1219" y="513"/>
                  </a:lnTo>
                  <a:lnTo>
                    <a:pt x="1276" y="315"/>
                  </a:lnTo>
                  <a:lnTo>
                    <a:pt x="1361" y="88"/>
                  </a:lnTo>
                  <a:lnTo>
                    <a:pt x="1276" y="145"/>
                  </a:lnTo>
                  <a:lnTo>
                    <a:pt x="1191" y="145"/>
                  </a:lnTo>
                  <a:lnTo>
                    <a:pt x="1191" y="88"/>
                  </a:lnTo>
                  <a:lnTo>
                    <a:pt x="1186" y="9"/>
                  </a:lnTo>
                  <a:lnTo>
                    <a:pt x="1099" y="0"/>
                  </a:lnTo>
                  <a:lnTo>
                    <a:pt x="1021" y="88"/>
                  </a:lnTo>
                  <a:lnTo>
                    <a:pt x="879" y="88"/>
                  </a:lnTo>
                  <a:lnTo>
                    <a:pt x="851" y="145"/>
                  </a:lnTo>
                  <a:lnTo>
                    <a:pt x="879" y="201"/>
                  </a:lnTo>
                  <a:lnTo>
                    <a:pt x="851" y="230"/>
                  </a:lnTo>
                  <a:lnTo>
                    <a:pt x="680" y="201"/>
                  </a:lnTo>
                  <a:lnTo>
                    <a:pt x="454" y="173"/>
                  </a:lnTo>
                  <a:lnTo>
                    <a:pt x="284" y="287"/>
                  </a:lnTo>
                  <a:lnTo>
                    <a:pt x="227" y="372"/>
                  </a:lnTo>
                  <a:lnTo>
                    <a:pt x="28" y="343"/>
                  </a:lnTo>
                  <a:lnTo>
                    <a:pt x="0" y="485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13" name="Freeform 949">
              <a:extLst>
                <a:ext uri="{FF2B5EF4-FFF2-40B4-BE49-F238E27FC236}">
                  <a16:creationId xmlns:a16="http://schemas.microsoft.com/office/drawing/2014/main" id="{A7162B94-7EBF-4C42-BD55-022E95D5421A}"/>
                </a:ext>
              </a:extLst>
            </p:cNvPr>
            <p:cNvSpPr>
              <a:spLocks/>
            </p:cNvSpPr>
            <p:nvPr/>
          </p:nvSpPr>
          <p:spPr bwMode="auto">
            <a:xfrm>
              <a:off x="6725" y="3251"/>
              <a:ext cx="114" cy="113"/>
            </a:xfrm>
            <a:custGeom>
              <a:avLst/>
              <a:gdLst>
                <a:gd name="T0" fmla="*/ 57 w 114"/>
                <a:gd name="T1" fmla="*/ 0 h 113"/>
                <a:gd name="T2" fmla="*/ 0 w 114"/>
                <a:gd name="T3" fmla="*/ 56 h 113"/>
                <a:gd name="T4" fmla="*/ 0 w 114"/>
                <a:gd name="T5" fmla="*/ 85 h 113"/>
                <a:gd name="T6" fmla="*/ 57 w 114"/>
                <a:gd name="T7" fmla="*/ 113 h 113"/>
                <a:gd name="T8" fmla="*/ 114 w 114"/>
                <a:gd name="T9" fmla="*/ 56 h 113"/>
                <a:gd name="T10" fmla="*/ 85 w 114"/>
                <a:gd name="T11" fmla="*/ 0 h 113"/>
                <a:gd name="T12" fmla="*/ 57 w 114"/>
                <a:gd name="T13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4" h="113">
                  <a:moveTo>
                    <a:pt x="57" y="0"/>
                  </a:moveTo>
                  <a:lnTo>
                    <a:pt x="0" y="56"/>
                  </a:lnTo>
                  <a:lnTo>
                    <a:pt x="0" y="85"/>
                  </a:lnTo>
                  <a:lnTo>
                    <a:pt x="57" y="113"/>
                  </a:lnTo>
                  <a:lnTo>
                    <a:pt x="114" y="56"/>
                  </a:lnTo>
                  <a:lnTo>
                    <a:pt x="85" y="0"/>
                  </a:lnTo>
                  <a:lnTo>
                    <a:pt x="57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14" name="Freeform 950">
              <a:extLst>
                <a:ext uri="{FF2B5EF4-FFF2-40B4-BE49-F238E27FC236}">
                  <a16:creationId xmlns:a16="http://schemas.microsoft.com/office/drawing/2014/main" id="{11DF4582-B303-4B1D-8E89-B5AB9EDF6EC2}"/>
                </a:ext>
              </a:extLst>
            </p:cNvPr>
            <p:cNvSpPr>
              <a:spLocks/>
            </p:cNvSpPr>
            <p:nvPr/>
          </p:nvSpPr>
          <p:spPr bwMode="auto">
            <a:xfrm>
              <a:off x="6895" y="3222"/>
              <a:ext cx="85" cy="85"/>
            </a:xfrm>
            <a:custGeom>
              <a:avLst/>
              <a:gdLst>
                <a:gd name="T0" fmla="*/ 0 w 85"/>
                <a:gd name="T1" fmla="*/ 29 h 85"/>
                <a:gd name="T2" fmla="*/ 0 w 85"/>
                <a:gd name="T3" fmla="*/ 85 h 85"/>
                <a:gd name="T4" fmla="*/ 57 w 85"/>
                <a:gd name="T5" fmla="*/ 57 h 85"/>
                <a:gd name="T6" fmla="*/ 85 w 85"/>
                <a:gd name="T7" fmla="*/ 0 h 85"/>
                <a:gd name="T8" fmla="*/ 29 w 85"/>
                <a:gd name="T9" fmla="*/ 0 h 85"/>
                <a:gd name="T10" fmla="*/ 0 w 85"/>
                <a:gd name="T11" fmla="*/ 29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5" h="85">
                  <a:moveTo>
                    <a:pt x="0" y="29"/>
                  </a:moveTo>
                  <a:lnTo>
                    <a:pt x="0" y="85"/>
                  </a:lnTo>
                  <a:lnTo>
                    <a:pt x="57" y="57"/>
                  </a:lnTo>
                  <a:lnTo>
                    <a:pt x="85" y="0"/>
                  </a:lnTo>
                  <a:lnTo>
                    <a:pt x="29" y="0"/>
                  </a:lnTo>
                  <a:lnTo>
                    <a:pt x="0" y="29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15" name="Freeform 951">
              <a:extLst>
                <a:ext uri="{FF2B5EF4-FFF2-40B4-BE49-F238E27FC236}">
                  <a16:creationId xmlns:a16="http://schemas.microsoft.com/office/drawing/2014/main" id="{AD813CCC-711C-451F-B4A0-84C41026D1AB}"/>
                </a:ext>
              </a:extLst>
            </p:cNvPr>
            <p:cNvSpPr>
              <a:spLocks/>
            </p:cNvSpPr>
            <p:nvPr/>
          </p:nvSpPr>
          <p:spPr bwMode="auto">
            <a:xfrm>
              <a:off x="4542" y="5802"/>
              <a:ext cx="85" cy="85"/>
            </a:xfrm>
            <a:custGeom>
              <a:avLst/>
              <a:gdLst>
                <a:gd name="T0" fmla="*/ 29 w 85"/>
                <a:gd name="T1" fmla="*/ 0 h 85"/>
                <a:gd name="T2" fmla="*/ 0 w 85"/>
                <a:gd name="T3" fmla="*/ 57 h 85"/>
                <a:gd name="T4" fmla="*/ 85 w 85"/>
                <a:gd name="T5" fmla="*/ 85 h 85"/>
                <a:gd name="T6" fmla="*/ 85 w 85"/>
                <a:gd name="T7" fmla="*/ 29 h 85"/>
                <a:gd name="T8" fmla="*/ 29 w 85"/>
                <a:gd name="T9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85">
                  <a:moveTo>
                    <a:pt x="29" y="0"/>
                  </a:moveTo>
                  <a:lnTo>
                    <a:pt x="0" y="57"/>
                  </a:lnTo>
                  <a:lnTo>
                    <a:pt x="85" y="85"/>
                  </a:lnTo>
                  <a:lnTo>
                    <a:pt x="85" y="29"/>
                  </a:lnTo>
                  <a:lnTo>
                    <a:pt x="29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2217" name="Group 953">
            <a:extLst>
              <a:ext uri="{FF2B5EF4-FFF2-40B4-BE49-F238E27FC236}">
                <a16:creationId xmlns:a16="http://schemas.microsoft.com/office/drawing/2014/main" id="{7FF01DA9-2363-4C4C-9B7B-7E21245B3EB1}"/>
              </a:ext>
            </a:extLst>
          </p:cNvPr>
          <p:cNvGrpSpPr>
            <a:grpSpLocks/>
          </p:cNvGrpSpPr>
          <p:nvPr/>
        </p:nvGrpSpPr>
        <p:grpSpPr bwMode="auto">
          <a:xfrm>
            <a:off x="10010775" y="3540125"/>
            <a:ext cx="530225" cy="133350"/>
            <a:chOff x="1026" y="3760"/>
            <a:chExt cx="334" cy="84"/>
          </a:xfrm>
        </p:grpSpPr>
        <p:sp>
          <p:nvSpPr>
            <p:cNvPr id="12218" name="WordArt 954">
              <a:extLst>
                <a:ext uri="{FF2B5EF4-FFF2-40B4-BE49-F238E27FC236}">
                  <a16:creationId xmlns:a16="http://schemas.microsoft.com/office/drawing/2014/main" id="{83976C93-3B71-4479-9C34-C5DBC2BDFE1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26" y="3760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小松島市</a:t>
              </a:r>
            </a:p>
          </p:txBody>
        </p:sp>
        <p:sp>
          <p:nvSpPr>
            <p:cNvPr id="12219" name="WordArt 955">
              <a:extLst>
                <a:ext uri="{FF2B5EF4-FFF2-40B4-BE49-F238E27FC236}">
                  <a16:creationId xmlns:a16="http://schemas.microsoft.com/office/drawing/2014/main" id="{01B57979-D88B-4882-9F07-ABB17B74414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27" y="3761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小松島市</a:t>
              </a:r>
            </a:p>
          </p:txBody>
        </p:sp>
      </p:grpSp>
      <p:grpSp>
        <p:nvGrpSpPr>
          <p:cNvPr id="12220" name="Group 956">
            <a:extLst>
              <a:ext uri="{FF2B5EF4-FFF2-40B4-BE49-F238E27FC236}">
                <a16:creationId xmlns:a16="http://schemas.microsoft.com/office/drawing/2014/main" id="{0DE1CAB6-DEB9-4C80-B149-C924C32C85A4}"/>
              </a:ext>
            </a:extLst>
          </p:cNvPr>
          <p:cNvGrpSpPr>
            <a:grpSpLocks/>
          </p:cNvGrpSpPr>
          <p:nvPr/>
        </p:nvGrpSpPr>
        <p:grpSpPr bwMode="auto">
          <a:xfrm>
            <a:off x="9551988" y="1020763"/>
            <a:ext cx="396875" cy="133350"/>
            <a:chOff x="629" y="3760"/>
            <a:chExt cx="250" cy="84"/>
          </a:xfrm>
        </p:grpSpPr>
        <p:sp>
          <p:nvSpPr>
            <p:cNvPr id="12221" name="WordArt 957">
              <a:extLst>
                <a:ext uri="{FF2B5EF4-FFF2-40B4-BE49-F238E27FC236}">
                  <a16:creationId xmlns:a16="http://schemas.microsoft.com/office/drawing/2014/main" id="{9CE96B6C-2233-4293-8F5F-E8A98427D68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29" y="376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鳴門市</a:t>
              </a:r>
            </a:p>
          </p:txBody>
        </p:sp>
        <p:sp>
          <p:nvSpPr>
            <p:cNvPr id="12222" name="WordArt 958">
              <a:extLst>
                <a:ext uri="{FF2B5EF4-FFF2-40B4-BE49-F238E27FC236}">
                  <a16:creationId xmlns:a16="http://schemas.microsoft.com/office/drawing/2014/main" id="{F73180FC-C15E-44CF-937A-82CF99387F6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30" y="376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鳴門市</a:t>
              </a:r>
            </a:p>
          </p:txBody>
        </p:sp>
      </p:grpSp>
      <p:grpSp>
        <p:nvGrpSpPr>
          <p:cNvPr id="12223" name="Group 959">
            <a:extLst>
              <a:ext uri="{FF2B5EF4-FFF2-40B4-BE49-F238E27FC236}">
                <a16:creationId xmlns:a16="http://schemas.microsoft.com/office/drawing/2014/main" id="{BB58B4E0-C105-4F3A-B60A-DA3DD828E53A}"/>
              </a:ext>
            </a:extLst>
          </p:cNvPr>
          <p:cNvGrpSpPr>
            <a:grpSpLocks/>
          </p:cNvGrpSpPr>
          <p:nvPr/>
        </p:nvGrpSpPr>
        <p:grpSpPr bwMode="auto">
          <a:xfrm>
            <a:off x="9191625" y="2730500"/>
            <a:ext cx="396875" cy="133350"/>
            <a:chOff x="210" y="3760"/>
            <a:chExt cx="250" cy="84"/>
          </a:xfrm>
        </p:grpSpPr>
        <p:sp>
          <p:nvSpPr>
            <p:cNvPr id="12224" name="WordArt 960">
              <a:extLst>
                <a:ext uri="{FF2B5EF4-FFF2-40B4-BE49-F238E27FC236}">
                  <a16:creationId xmlns:a16="http://schemas.microsoft.com/office/drawing/2014/main" id="{33AA0698-F5DF-4F19-9F87-8DC9C53D187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10" y="376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徳島市</a:t>
              </a:r>
            </a:p>
          </p:txBody>
        </p:sp>
        <p:sp>
          <p:nvSpPr>
            <p:cNvPr id="12225" name="WordArt 961">
              <a:extLst>
                <a:ext uri="{FF2B5EF4-FFF2-40B4-BE49-F238E27FC236}">
                  <a16:creationId xmlns:a16="http://schemas.microsoft.com/office/drawing/2014/main" id="{C9917AFB-A7FD-455E-A08C-57094780463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11" y="376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徳島市</a:t>
              </a:r>
            </a:p>
          </p:txBody>
        </p:sp>
      </p:grpSp>
      <p:grpSp>
        <p:nvGrpSpPr>
          <p:cNvPr id="12226" name="Group 962">
            <a:extLst>
              <a:ext uri="{FF2B5EF4-FFF2-40B4-BE49-F238E27FC236}">
                <a16:creationId xmlns:a16="http://schemas.microsoft.com/office/drawing/2014/main" id="{FD15DC8D-E796-453A-AAE6-24D4B7ED9FC0}"/>
              </a:ext>
            </a:extLst>
          </p:cNvPr>
          <p:cNvGrpSpPr>
            <a:grpSpLocks/>
          </p:cNvGrpSpPr>
          <p:nvPr/>
        </p:nvGrpSpPr>
        <p:grpSpPr bwMode="auto">
          <a:xfrm>
            <a:off x="6491288" y="3000375"/>
            <a:ext cx="530225" cy="133350"/>
            <a:chOff x="1048" y="3961"/>
            <a:chExt cx="334" cy="84"/>
          </a:xfrm>
        </p:grpSpPr>
        <p:sp>
          <p:nvSpPr>
            <p:cNvPr id="12227" name="WordArt 963">
              <a:extLst>
                <a:ext uri="{FF2B5EF4-FFF2-40B4-BE49-F238E27FC236}">
                  <a16:creationId xmlns:a16="http://schemas.microsoft.com/office/drawing/2014/main" id="{77486B9D-AEE6-4777-8F80-1ED8DC8B8BE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48" y="3961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吉野川市</a:t>
              </a:r>
            </a:p>
          </p:txBody>
        </p:sp>
        <p:sp>
          <p:nvSpPr>
            <p:cNvPr id="12228" name="WordArt 964">
              <a:extLst>
                <a:ext uri="{FF2B5EF4-FFF2-40B4-BE49-F238E27FC236}">
                  <a16:creationId xmlns:a16="http://schemas.microsoft.com/office/drawing/2014/main" id="{D2CD31E6-4A80-49AB-83A0-F9A3373DBE6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49" y="3962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吉野川市</a:t>
              </a:r>
            </a:p>
          </p:txBody>
        </p:sp>
      </p:grpSp>
      <p:grpSp>
        <p:nvGrpSpPr>
          <p:cNvPr id="12229" name="Group 965">
            <a:extLst>
              <a:ext uri="{FF2B5EF4-FFF2-40B4-BE49-F238E27FC236}">
                <a16:creationId xmlns:a16="http://schemas.microsoft.com/office/drawing/2014/main" id="{ED96D7DB-77CD-48D4-BCC4-86255E8A9804}"/>
              </a:ext>
            </a:extLst>
          </p:cNvPr>
          <p:cNvGrpSpPr>
            <a:grpSpLocks/>
          </p:cNvGrpSpPr>
          <p:nvPr/>
        </p:nvGrpSpPr>
        <p:grpSpPr bwMode="auto">
          <a:xfrm>
            <a:off x="6761163" y="1830388"/>
            <a:ext cx="396875" cy="133350"/>
            <a:chOff x="651" y="3961"/>
            <a:chExt cx="250" cy="84"/>
          </a:xfrm>
        </p:grpSpPr>
        <p:sp>
          <p:nvSpPr>
            <p:cNvPr id="12230" name="WordArt 966">
              <a:extLst>
                <a:ext uri="{FF2B5EF4-FFF2-40B4-BE49-F238E27FC236}">
                  <a16:creationId xmlns:a16="http://schemas.microsoft.com/office/drawing/2014/main" id="{D451374F-E7DA-4BFC-8692-7C8DEA0337D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51" y="3961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阿波市</a:t>
              </a:r>
            </a:p>
          </p:txBody>
        </p:sp>
        <p:sp>
          <p:nvSpPr>
            <p:cNvPr id="12231" name="WordArt 967">
              <a:extLst>
                <a:ext uri="{FF2B5EF4-FFF2-40B4-BE49-F238E27FC236}">
                  <a16:creationId xmlns:a16="http://schemas.microsoft.com/office/drawing/2014/main" id="{007235DF-F4A0-4434-BDFB-645E6064465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52" y="3962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阿波市</a:t>
              </a:r>
            </a:p>
          </p:txBody>
        </p:sp>
      </p:grpSp>
      <p:grpSp>
        <p:nvGrpSpPr>
          <p:cNvPr id="12232" name="Group 968">
            <a:extLst>
              <a:ext uri="{FF2B5EF4-FFF2-40B4-BE49-F238E27FC236}">
                <a16:creationId xmlns:a16="http://schemas.microsoft.com/office/drawing/2014/main" id="{D3CE6EC8-3246-4BEA-B718-EE7F7FC6DDC5}"/>
              </a:ext>
            </a:extLst>
          </p:cNvPr>
          <p:cNvGrpSpPr>
            <a:grpSpLocks/>
          </p:cNvGrpSpPr>
          <p:nvPr/>
        </p:nvGrpSpPr>
        <p:grpSpPr bwMode="auto">
          <a:xfrm>
            <a:off x="10001250" y="4891088"/>
            <a:ext cx="396875" cy="133350"/>
            <a:chOff x="232" y="3961"/>
            <a:chExt cx="250" cy="84"/>
          </a:xfrm>
        </p:grpSpPr>
        <p:sp>
          <p:nvSpPr>
            <p:cNvPr id="12233" name="WordArt 969">
              <a:extLst>
                <a:ext uri="{FF2B5EF4-FFF2-40B4-BE49-F238E27FC236}">
                  <a16:creationId xmlns:a16="http://schemas.microsoft.com/office/drawing/2014/main" id="{3C86CF3D-7E05-4D32-A49B-9F9C6CF1309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32" y="3961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阿南市</a:t>
              </a:r>
            </a:p>
          </p:txBody>
        </p:sp>
        <p:sp>
          <p:nvSpPr>
            <p:cNvPr id="12234" name="WordArt 970">
              <a:extLst>
                <a:ext uri="{FF2B5EF4-FFF2-40B4-BE49-F238E27FC236}">
                  <a16:creationId xmlns:a16="http://schemas.microsoft.com/office/drawing/2014/main" id="{8EE58D0E-8D61-4EAE-9C9D-04F6BD5E102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33" y="3962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阿南市</a:t>
              </a:r>
            </a:p>
          </p:txBody>
        </p:sp>
      </p:grpSp>
      <p:grpSp>
        <p:nvGrpSpPr>
          <p:cNvPr id="12235" name="Group 971">
            <a:extLst>
              <a:ext uri="{FF2B5EF4-FFF2-40B4-BE49-F238E27FC236}">
                <a16:creationId xmlns:a16="http://schemas.microsoft.com/office/drawing/2014/main" id="{CE994BA1-08E1-469E-B512-DCE57BB7191E}"/>
              </a:ext>
            </a:extLst>
          </p:cNvPr>
          <p:cNvGrpSpPr>
            <a:grpSpLocks/>
          </p:cNvGrpSpPr>
          <p:nvPr/>
        </p:nvGrpSpPr>
        <p:grpSpPr bwMode="auto">
          <a:xfrm>
            <a:off x="8380413" y="3630613"/>
            <a:ext cx="530225" cy="133350"/>
            <a:chOff x="1048" y="4188"/>
            <a:chExt cx="334" cy="84"/>
          </a:xfrm>
        </p:grpSpPr>
        <p:sp>
          <p:nvSpPr>
            <p:cNvPr id="12236" name="WordArt 972">
              <a:extLst>
                <a:ext uri="{FF2B5EF4-FFF2-40B4-BE49-F238E27FC236}">
                  <a16:creationId xmlns:a16="http://schemas.microsoft.com/office/drawing/2014/main" id="{3D58FD67-95D9-4401-85AB-020B497E6DB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48" y="4188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佐那河内村</a:t>
              </a:r>
            </a:p>
          </p:txBody>
        </p:sp>
        <p:sp>
          <p:nvSpPr>
            <p:cNvPr id="12237" name="WordArt 973">
              <a:extLst>
                <a:ext uri="{FF2B5EF4-FFF2-40B4-BE49-F238E27FC236}">
                  <a16:creationId xmlns:a16="http://schemas.microsoft.com/office/drawing/2014/main" id="{F58995F9-CDC9-41F9-AB94-2941F75C2F4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49" y="4189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佐那河内村</a:t>
              </a:r>
            </a:p>
          </p:txBody>
        </p:sp>
      </p:grpSp>
      <p:grpSp>
        <p:nvGrpSpPr>
          <p:cNvPr id="12238" name="Group 974">
            <a:extLst>
              <a:ext uri="{FF2B5EF4-FFF2-40B4-BE49-F238E27FC236}">
                <a16:creationId xmlns:a16="http://schemas.microsoft.com/office/drawing/2014/main" id="{BB92277F-4072-4F83-906D-3D735DC0B101}"/>
              </a:ext>
            </a:extLst>
          </p:cNvPr>
          <p:cNvGrpSpPr>
            <a:grpSpLocks/>
          </p:cNvGrpSpPr>
          <p:nvPr/>
        </p:nvGrpSpPr>
        <p:grpSpPr bwMode="auto">
          <a:xfrm>
            <a:off x="1809750" y="4260850"/>
            <a:ext cx="396875" cy="133350"/>
            <a:chOff x="651" y="4188"/>
            <a:chExt cx="250" cy="84"/>
          </a:xfrm>
        </p:grpSpPr>
        <p:sp>
          <p:nvSpPr>
            <p:cNvPr id="12239" name="WordArt 975">
              <a:extLst>
                <a:ext uri="{FF2B5EF4-FFF2-40B4-BE49-F238E27FC236}">
                  <a16:creationId xmlns:a16="http://schemas.microsoft.com/office/drawing/2014/main" id="{E54AF393-BD74-4EFD-9CD3-108E83E3E3C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51" y="4188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三好市</a:t>
              </a:r>
            </a:p>
          </p:txBody>
        </p:sp>
        <p:sp>
          <p:nvSpPr>
            <p:cNvPr id="12240" name="WordArt 976">
              <a:extLst>
                <a:ext uri="{FF2B5EF4-FFF2-40B4-BE49-F238E27FC236}">
                  <a16:creationId xmlns:a16="http://schemas.microsoft.com/office/drawing/2014/main" id="{6F2A6671-F53F-49AA-BC57-F50EC31A7C8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52" y="4189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三好市</a:t>
              </a:r>
            </a:p>
          </p:txBody>
        </p:sp>
      </p:grpSp>
      <p:grpSp>
        <p:nvGrpSpPr>
          <p:cNvPr id="12241" name="Group 977">
            <a:extLst>
              <a:ext uri="{FF2B5EF4-FFF2-40B4-BE49-F238E27FC236}">
                <a16:creationId xmlns:a16="http://schemas.microsoft.com/office/drawing/2014/main" id="{3B5F5661-D122-4CB0-B323-C8F984C36841}"/>
              </a:ext>
            </a:extLst>
          </p:cNvPr>
          <p:cNvGrpSpPr>
            <a:grpSpLocks/>
          </p:cNvGrpSpPr>
          <p:nvPr/>
        </p:nvGrpSpPr>
        <p:grpSpPr bwMode="auto">
          <a:xfrm>
            <a:off x="5321300" y="3540125"/>
            <a:ext cx="396875" cy="133350"/>
            <a:chOff x="232" y="4188"/>
            <a:chExt cx="250" cy="84"/>
          </a:xfrm>
        </p:grpSpPr>
        <p:sp>
          <p:nvSpPr>
            <p:cNvPr id="12242" name="WordArt 978">
              <a:extLst>
                <a:ext uri="{FF2B5EF4-FFF2-40B4-BE49-F238E27FC236}">
                  <a16:creationId xmlns:a16="http://schemas.microsoft.com/office/drawing/2014/main" id="{E2A37510-7075-41FF-B82A-4BB7597445F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32" y="4188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美馬市</a:t>
              </a:r>
            </a:p>
          </p:txBody>
        </p:sp>
        <p:sp>
          <p:nvSpPr>
            <p:cNvPr id="12243" name="WordArt 979">
              <a:extLst>
                <a:ext uri="{FF2B5EF4-FFF2-40B4-BE49-F238E27FC236}">
                  <a16:creationId xmlns:a16="http://schemas.microsoft.com/office/drawing/2014/main" id="{B02569BC-BD0F-40CC-91B6-53E8CB577CD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33" y="4189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美馬市</a:t>
              </a:r>
            </a:p>
          </p:txBody>
        </p:sp>
      </p:grpSp>
      <p:grpSp>
        <p:nvGrpSpPr>
          <p:cNvPr id="12244" name="Group 980">
            <a:extLst>
              <a:ext uri="{FF2B5EF4-FFF2-40B4-BE49-F238E27FC236}">
                <a16:creationId xmlns:a16="http://schemas.microsoft.com/office/drawing/2014/main" id="{E678B36C-5082-4F42-A589-BE95231928FB}"/>
              </a:ext>
            </a:extLst>
          </p:cNvPr>
          <p:cNvGrpSpPr>
            <a:grpSpLocks/>
          </p:cNvGrpSpPr>
          <p:nvPr/>
        </p:nvGrpSpPr>
        <p:grpSpPr bwMode="auto">
          <a:xfrm>
            <a:off x="4240213" y="3810000"/>
            <a:ext cx="530225" cy="133350"/>
            <a:chOff x="1105" y="4358"/>
            <a:chExt cx="334" cy="84"/>
          </a:xfrm>
        </p:grpSpPr>
        <p:sp>
          <p:nvSpPr>
            <p:cNvPr id="12245" name="WordArt 981">
              <a:extLst>
                <a:ext uri="{FF2B5EF4-FFF2-40B4-BE49-F238E27FC236}">
                  <a16:creationId xmlns:a16="http://schemas.microsoft.com/office/drawing/2014/main" id="{FB8FF332-6468-42D7-B130-83AACDCFDAE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05" y="4358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つるぎ町</a:t>
              </a:r>
            </a:p>
          </p:txBody>
        </p:sp>
        <p:sp>
          <p:nvSpPr>
            <p:cNvPr id="12246" name="WordArt 982">
              <a:extLst>
                <a:ext uri="{FF2B5EF4-FFF2-40B4-BE49-F238E27FC236}">
                  <a16:creationId xmlns:a16="http://schemas.microsoft.com/office/drawing/2014/main" id="{7797F28A-0BE1-4B40-BFED-D460D86107D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06" y="4359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つるぎ町</a:t>
              </a:r>
            </a:p>
          </p:txBody>
        </p:sp>
      </p:grpSp>
      <p:grpSp>
        <p:nvGrpSpPr>
          <p:cNvPr id="12247" name="Group 983">
            <a:extLst>
              <a:ext uri="{FF2B5EF4-FFF2-40B4-BE49-F238E27FC236}">
                <a16:creationId xmlns:a16="http://schemas.microsoft.com/office/drawing/2014/main" id="{2343D625-B7A5-41E0-B2F2-F40E190D9EE3}"/>
              </a:ext>
            </a:extLst>
          </p:cNvPr>
          <p:cNvGrpSpPr>
            <a:grpSpLocks/>
          </p:cNvGrpSpPr>
          <p:nvPr/>
        </p:nvGrpSpPr>
        <p:grpSpPr bwMode="auto">
          <a:xfrm>
            <a:off x="7661275" y="4710113"/>
            <a:ext cx="396875" cy="133350"/>
            <a:chOff x="708" y="4358"/>
            <a:chExt cx="250" cy="84"/>
          </a:xfrm>
        </p:grpSpPr>
        <p:sp>
          <p:nvSpPr>
            <p:cNvPr id="12248" name="WordArt 984">
              <a:extLst>
                <a:ext uri="{FF2B5EF4-FFF2-40B4-BE49-F238E27FC236}">
                  <a16:creationId xmlns:a16="http://schemas.microsoft.com/office/drawing/2014/main" id="{B08C5AB5-3E01-4578-8E34-32FA89C3081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08" y="4358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上勝町</a:t>
              </a:r>
            </a:p>
          </p:txBody>
        </p:sp>
        <p:sp>
          <p:nvSpPr>
            <p:cNvPr id="12249" name="WordArt 985">
              <a:extLst>
                <a:ext uri="{FF2B5EF4-FFF2-40B4-BE49-F238E27FC236}">
                  <a16:creationId xmlns:a16="http://schemas.microsoft.com/office/drawing/2014/main" id="{6DB83921-120E-4343-AB07-C25F96D729A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09" y="4359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上勝町</a:t>
              </a:r>
            </a:p>
          </p:txBody>
        </p:sp>
      </p:grpSp>
      <p:grpSp>
        <p:nvGrpSpPr>
          <p:cNvPr id="12250" name="Group 986">
            <a:extLst>
              <a:ext uri="{FF2B5EF4-FFF2-40B4-BE49-F238E27FC236}">
                <a16:creationId xmlns:a16="http://schemas.microsoft.com/office/drawing/2014/main" id="{9AEACD1E-837D-4AE7-BC49-FDFA1ED89FB9}"/>
              </a:ext>
            </a:extLst>
          </p:cNvPr>
          <p:cNvGrpSpPr>
            <a:grpSpLocks/>
          </p:cNvGrpSpPr>
          <p:nvPr/>
        </p:nvGrpSpPr>
        <p:grpSpPr bwMode="auto">
          <a:xfrm>
            <a:off x="8831263" y="4260850"/>
            <a:ext cx="396875" cy="133350"/>
            <a:chOff x="289" y="4358"/>
            <a:chExt cx="250" cy="84"/>
          </a:xfrm>
        </p:grpSpPr>
        <p:sp>
          <p:nvSpPr>
            <p:cNvPr id="12251" name="WordArt 987">
              <a:extLst>
                <a:ext uri="{FF2B5EF4-FFF2-40B4-BE49-F238E27FC236}">
                  <a16:creationId xmlns:a16="http://schemas.microsoft.com/office/drawing/2014/main" id="{A59330AD-DA63-48E3-A626-ED1E9FEDF0B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89" y="4358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勝浦町</a:t>
              </a:r>
            </a:p>
          </p:txBody>
        </p:sp>
        <p:sp>
          <p:nvSpPr>
            <p:cNvPr id="12252" name="WordArt 988">
              <a:extLst>
                <a:ext uri="{FF2B5EF4-FFF2-40B4-BE49-F238E27FC236}">
                  <a16:creationId xmlns:a16="http://schemas.microsoft.com/office/drawing/2014/main" id="{88B0D43E-E191-4B7D-A8A1-6C5A2297AF7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90" y="4359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勝浦町</a:t>
              </a:r>
            </a:p>
          </p:txBody>
        </p:sp>
      </p:grpSp>
      <p:grpSp>
        <p:nvGrpSpPr>
          <p:cNvPr id="12253" name="Group 989">
            <a:extLst>
              <a:ext uri="{FF2B5EF4-FFF2-40B4-BE49-F238E27FC236}">
                <a16:creationId xmlns:a16="http://schemas.microsoft.com/office/drawing/2014/main" id="{AB2A068F-02AD-4FCF-9568-34B01BDA1500}"/>
              </a:ext>
            </a:extLst>
          </p:cNvPr>
          <p:cNvGrpSpPr>
            <a:grpSpLocks/>
          </p:cNvGrpSpPr>
          <p:nvPr/>
        </p:nvGrpSpPr>
        <p:grpSpPr bwMode="auto">
          <a:xfrm>
            <a:off x="7210425" y="3810000"/>
            <a:ext cx="396875" cy="133350"/>
            <a:chOff x="708" y="4497"/>
            <a:chExt cx="250" cy="84"/>
          </a:xfrm>
        </p:grpSpPr>
        <p:sp>
          <p:nvSpPr>
            <p:cNvPr id="12254" name="WordArt 990">
              <a:extLst>
                <a:ext uri="{FF2B5EF4-FFF2-40B4-BE49-F238E27FC236}">
                  <a16:creationId xmlns:a16="http://schemas.microsoft.com/office/drawing/2014/main" id="{41EF4315-B988-48B8-9D86-2E78799D979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08" y="449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神山町</a:t>
              </a:r>
            </a:p>
          </p:txBody>
        </p:sp>
        <p:sp>
          <p:nvSpPr>
            <p:cNvPr id="12255" name="WordArt 991">
              <a:extLst>
                <a:ext uri="{FF2B5EF4-FFF2-40B4-BE49-F238E27FC236}">
                  <a16:creationId xmlns:a16="http://schemas.microsoft.com/office/drawing/2014/main" id="{F037E742-7681-44E0-831E-57D6A7E0739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09" y="449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神山町</a:t>
              </a:r>
            </a:p>
          </p:txBody>
        </p:sp>
      </p:grpSp>
      <p:grpSp>
        <p:nvGrpSpPr>
          <p:cNvPr id="12256" name="Group 992">
            <a:extLst>
              <a:ext uri="{FF2B5EF4-FFF2-40B4-BE49-F238E27FC236}">
                <a16:creationId xmlns:a16="http://schemas.microsoft.com/office/drawing/2014/main" id="{1471A5E2-9E18-4693-8B07-20813278BEBA}"/>
              </a:ext>
            </a:extLst>
          </p:cNvPr>
          <p:cNvGrpSpPr>
            <a:grpSpLocks/>
          </p:cNvGrpSpPr>
          <p:nvPr/>
        </p:nvGrpSpPr>
        <p:grpSpPr bwMode="auto">
          <a:xfrm>
            <a:off x="8201025" y="2370138"/>
            <a:ext cx="396875" cy="133350"/>
            <a:chOff x="289" y="4497"/>
            <a:chExt cx="250" cy="84"/>
          </a:xfrm>
        </p:grpSpPr>
        <p:sp>
          <p:nvSpPr>
            <p:cNvPr id="12257" name="WordArt 993">
              <a:extLst>
                <a:ext uri="{FF2B5EF4-FFF2-40B4-BE49-F238E27FC236}">
                  <a16:creationId xmlns:a16="http://schemas.microsoft.com/office/drawing/2014/main" id="{ECFB6C2E-E611-4D34-8269-6F578230620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89" y="449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石井町</a:t>
              </a:r>
            </a:p>
          </p:txBody>
        </p:sp>
        <p:sp>
          <p:nvSpPr>
            <p:cNvPr id="12258" name="WordArt 994">
              <a:extLst>
                <a:ext uri="{FF2B5EF4-FFF2-40B4-BE49-F238E27FC236}">
                  <a16:creationId xmlns:a16="http://schemas.microsoft.com/office/drawing/2014/main" id="{A73E8A15-F08E-4D70-B7AB-33A5568E934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90" y="449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石井町</a:t>
              </a:r>
            </a:p>
          </p:txBody>
        </p:sp>
      </p:grpSp>
      <p:grpSp>
        <p:nvGrpSpPr>
          <p:cNvPr id="12259" name="Group 995">
            <a:extLst>
              <a:ext uri="{FF2B5EF4-FFF2-40B4-BE49-F238E27FC236}">
                <a16:creationId xmlns:a16="http://schemas.microsoft.com/office/drawing/2014/main" id="{1A35BBBD-82ED-4106-B007-8CD149C42912}"/>
              </a:ext>
            </a:extLst>
          </p:cNvPr>
          <p:cNvGrpSpPr>
            <a:grpSpLocks/>
          </p:cNvGrpSpPr>
          <p:nvPr/>
        </p:nvGrpSpPr>
        <p:grpSpPr bwMode="auto">
          <a:xfrm>
            <a:off x="8021638" y="7410450"/>
            <a:ext cx="396875" cy="133350"/>
            <a:chOff x="730" y="4698"/>
            <a:chExt cx="250" cy="84"/>
          </a:xfrm>
        </p:grpSpPr>
        <p:sp>
          <p:nvSpPr>
            <p:cNvPr id="12260" name="WordArt 996">
              <a:extLst>
                <a:ext uri="{FF2B5EF4-FFF2-40B4-BE49-F238E27FC236}">
                  <a16:creationId xmlns:a16="http://schemas.microsoft.com/office/drawing/2014/main" id="{1A1AB064-E38E-4F14-A910-73C1C0DE661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30" y="4698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牟岐町</a:t>
              </a:r>
            </a:p>
          </p:txBody>
        </p:sp>
        <p:sp>
          <p:nvSpPr>
            <p:cNvPr id="12261" name="WordArt 997">
              <a:extLst>
                <a:ext uri="{FF2B5EF4-FFF2-40B4-BE49-F238E27FC236}">
                  <a16:creationId xmlns:a16="http://schemas.microsoft.com/office/drawing/2014/main" id="{EB05C195-FC6C-4964-8724-A2486D6C144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31" y="4699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牟岐町</a:t>
              </a:r>
            </a:p>
          </p:txBody>
        </p:sp>
      </p:grpSp>
      <p:grpSp>
        <p:nvGrpSpPr>
          <p:cNvPr id="12262" name="Group 998">
            <a:extLst>
              <a:ext uri="{FF2B5EF4-FFF2-40B4-BE49-F238E27FC236}">
                <a16:creationId xmlns:a16="http://schemas.microsoft.com/office/drawing/2014/main" id="{D94BDAF4-3EFC-476A-B662-14689600E31F}"/>
              </a:ext>
            </a:extLst>
          </p:cNvPr>
          <p:cNvGrpSpPr>
            <a:grpSpLocks/>
          </p:cNvGrpSpPr>
          <p:nvPr/>
        </p:nvGrpSpPr>
        <p:grpSpPr bwMode="auto">
          <a:xfrm>
            <a:off x="6491288" y="5880100"/>
            <a:ext cx="396875" cy="133350"/>
            <a:chOff x="311" y="4698"/>
            <a:chExt cx="250" cy="84"/>
          </a:xfrm>
        </p:grpSpPr>
        <p:sp>
          <p:nvSpPr>
            <p:cNvPr id="12263" name="WordArt 999">
              <a:extLst>
                <a:ext uri="{FF2B5EF4-FFF2-40B4-BE49-F238E27FC236}">
                  <a16:creationId xmlns:a16="http://schemas.microsoft.com/office/drawing/2014/main" id="{E7729981-8CB6-411E-8E4B-1C5A6D5FBA5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11" y="4698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那賀町</a:t>
              </a:r>
            </a:p>
          </p:txBody>
        </p:sp>
        <p:sp>
          <p:nvSpPr>
            <p:cNvPr id="12264" name="WordArt 1000">
              <a:extLst>
                <a:ext uri="{FF2B5EF4-FFF2-40B4-BE49-F238E27FC236}">
                  <a16:creationId xmlns:a16="http://schemas.microsoft.com/office/drawing/2014/main" id="{8920A242-C51D-4C6F-9807-F9E0C3BAB0E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12" y="4699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那賀町</a:t>
              </a:r>
            </a:p>
          </p:txBody>
        </p:sp>
      </p:grpSp>
      <p:grpSp>
        <p:nvGrpSpPr>
          <p:cNvPr id="12265" name="Group 1001">
            <a:extLst>
              <a:ext uri="{FF2B5EF4-FFF2-40B4-BE49-F238E27FC236}">
                <a16:creationId xmlns:a16="http://schemas.microsoft.com/office/drawing/2014/main" id="{5502C252-6865-4F5C-8CEE-617DDC79E7E4}"/>
              </a:ext>
            </a:extLst>
          </p:cNvPr>
          <p:cNvGrpSpPr>
            <a:grpSpLocks/>
          </p:cNvGrpSpPr>
          <p:nvPr/>
        </p:nvGrpSpPr>
        <p:grpSpPr bwMode="auto">
          <a:xfrm>
            <a:off x="6491288" y="7861300"/>
            <a:ext cx="396875" cy="133350"/>
            <a:chOff x="730" y="4925"/>
            <a:chExt cx="250" cy="84"/>
          </a:xfrm>
        </p:grpSpPr>
        <p:sp>
          <p:nvSpPr>
            <p:cNvPr id="12266" name="WordArt 1002">
              <a:extLst>
                <a:ext uri="{FF2B5EF4-FFF2-40B4-BE49-F238E27FC236}">
                  <a16:creationId xmlns:a16="http://schemas.microsoft.com/office/drawing/2014/main" id="{A1406FC2-B11B-444F-B816-DBB02D76F3E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30" y="4925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海陽町</a:t>
              </a:r>
            </a:p>
          </p:txBody>
        </p:sp>
        <p:sp>
          <p:nvSpPr>
            <p:cNvPr id="12267" name="WordArt 1003">
              <a:extLst>
                <a:ext uri="{FF2B5EF4-FFF2-40B4-BE49-F238E27FC236}">
                  <a16:creationId xmlns:a16="http://schemas.microsoft.com/office/drawing/2014/main" id="{198C88C7-5F03-4B16-BD15-87F38643DAD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31" y="4926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海陽町</a:t>
              </a:r>
            </a:p>
          </p:txBody>
        </p:sp>
      </p:grpSp>
      <p:grpSp>
        <p:nvGrpSpPr>
          <p:cNvPr id="12268" name="Group 1004">
            <a:extLst>
              <a:ext uri="{FF2B5EF4-FFF2-40B4-BE49-F238E27FC236}">
                <a16:creationId xmlns:a16="http://schemas.microsoft.com/office/drawing/2014/main" id="{98A46B9E-41E8-4E2E-B793-7EE639C6A022}"/>
              </a:ext>
            </a:extLst>
          </p:cNvPr>
          <p:cNvGrpSpPr>
            <a:grpSpLocks/>
          </p:cNvGrpSpPr>
          <p:nvPr/>
        </p:nvGrpSpPr>
        <p:grpSpPr bwMode="auto">
          <a:xfrm>
            <a:off x="8831263" y="6600825"/>
            <a:ext cx="396875" cy="133350"/>
            <a:chOff x="311" y="4925"/>
            <a:chExt cx="250" cy="84"/>
          </a:xfrm>
        </p:grpSpPr>
        <p:sp>
          <p:nvSpPr>
            <p:cNvPr id="12269" name="WordArt 1005">
              <a:extLst>
                <a:ext uri="{FF2B5EF4-FFF2-40B4-BE49-F238E27FC236}">
                  <a16:creationId xmlns:a16="http://schemas.microsoft.com/office/drawing/2014/main" id="{BEB726DE-98A4-4E87-88DC-3BAE648EE9D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11" y="4925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美波町</a:t>
              </a:r>
            </a:p>
          </p:txBody>
        </p:sp>
        <p:sp>
          <p:nvSpPr>
            <p:cNvPr id="12270" name="WordArt 1006">
              <a:extLst>
                <a:ext uri="{FF2B5EF4-FFF2-40B4-BE49-F238E27FC236}">
                  <a16:creationId xmlns:a16="http://schemas.microsoft.com/office/drawing/2014/main" id="{9C81EB56-F0B0-4963-929F-38824FE13B9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12" y="4926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美波町</a:t>
              </a:r>
            </a:p>
          </p:txBody>
        </p:sp>
      </p:grpSp>
      <p:grpSp>
        <p:nvGrpSpPr>
          <p:cNvPr id="12271" name="Group 1007">
            <a:extLst>
              <a:ext uri="{FF2B5EF4-FFF2-40B4-BE49-F238E27FC236}">
                <a16:creationId xmlns:a16="http://schemas.microsoft.com/office/drawing/2014/main" id="{E6B9BBC9-06BC-4BF2-978F-BA7BD9AE73AC}"/>
              </a:ext>
            </a:extLst>
          </p:cNvPr>
          <p:cNvGrpSpPr>
            <a:grpSpLocks/>
          </p:cNvGrpSpPr>
          <p:nvPr/>
        </p:nvGrpSpPr>
        <p:grpSpPr bwMode="auto">
          <a:xfrm>
            <a:off x="9461500" y="1920875"/>
            <a:ext cx="396875" cy="133350"/>
            <a:chOff x="787" y="5095"/>
            <a:chExt cx="250" cy="84"/>
          </a:xfrm>
        </p:grpSpPr>
        <p:sp>
          <p:nvSpPr>
            <p:cNvPr id="12272" name="WordArt 1008">
              <a:extLst>
                <a:ext uri="{FF2B5EF4-FFF2-40B4-BE49-F238E27FC236}">
                  <a16:creationId xmlns:a16="http://schemas.microsoft.com/office/drawing/2014/main" id="{4E9B3225-2DE8-47F9-B7F6-2C7D60560FE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87" y="5095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北島町</a:t>
              </a:r>
            </a:p>
          </p:txBody>
        </p:sp>
        <p:sp>
          <p:nvSpPr>
            <p:cNvPr id="12273" name="WordArt 1009">
              <a:extLst>
                <a:ext uri="{FF2B5EF4-FFF2-40B4-BE49-F238E27FC236}">
                  <a16:creationId xmlns:a16="http://schemas.microsoft.com/office/drawing/2014/main" id="{FBA213B1-BE32-4200-ACFD-CCCD6A13D86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88" y="5096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北島町</a:t>
              </a:r>
            </a:p>
          </p:txBody>
        </p:sp>
      </p:grpSp>
      <p:grpSp>
        <p:nvGrpSpPr>
          <p:cNvPr id="12274" name="Group 1010">
            <a:extLst>
              <a:ext uri="{FF2B5EF4-FFF2-40B4-BE49-F238E27FC236}">
                <a16:creationId xmlns:a16="http://schemas.microsoft.com/office/drawing/2014/main" id="{A7171CC6-D10C-4668-A15C-728D8EF6E3A0}"/>
              </a:ext>
            </a:extLst>
          </p:cNvPr>
          <p:cNvGrpSpPr>
            <a:grpSpLocks/>
          </p:cNvGrpSpPr>
          <p:nvPr/>
        </p:nvGrpSpPr>
        <p:grpSpPr bwMode="auto">
          <a:xfrm>
            <a:off x="10091738" y="1649413"/>
            <a:ext cx="396875" cy="133350"/>
            <a:chOff x="368" y="5095"/>
            <a:chExt cx="250" cy="84"/>
          </a:xfrm>
        </p:grpSpPr>
        <p:sp>
          <p:nvSpPr>
            <p:cNvPr id="12275" name="WordArt 1011">
              <a:extLst>
                <a:ext uri="{FF2B5EF4-FFF2-40B4-BE49-F238E27FC236}">
                  <a16:creationId xmlns:a16="http://schemas.microsoft.com/office/drawing/2014/main" id="{AA64D32E-FE82-44F6-9D29-EB405163DF2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68" y="5095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松茂町</a:t>
              </a:r>
            </a:p>
          </p:txBody>
        </p:sp>
        <p:sp>
          <p:nvSpPr>
            <p:cNvPr id="12276" name="WordArt 1012">
              <a:extLst>
                <a:ext uri="{FF2B5EF4-FFF2-40B4-BE49-F238E27FC236}">
                  <a16:creationId xmlns:a16="http://schemas.microsoft.com/office/drawing/2014/main" id="{1E95C0A3-2CCD-429B-B8A5-983DA07A2D9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69" y="5096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松茂町</a:t>
              </a:r>
            </a:p>
          </p:txBody>
        </p:sp>
      </p:grpSp>
      <p:grpSp>
        <p:nvGrpSpPr>
          <p:cNvPr id="12277" name="Group 1013">
            <a:extLst>
              <a:ext uri="{FF2B5EF4-FFF2-40B4-BE49-F238E27FC236}">
                <a16:creationId xmlns:a16="http://schemas.microsoft.com/office/drawing/2014/main" id="{01B0A4D1-F2FE-4DA2-B7E0-603F8DECD7A9}"/>
              </a:ext>
            </a:extLst>
          </p:cNvPr>
          <p:cNvGrpSpPr>
            <a:grpSpLocks/>
          </p:cNvGrpSpPr>
          <p:nvPr/>
        </p:nvGrpSpPr>
        <p:grpSpPr bwMode="auto">
          <a:xfrm>
            <a:off x="8470900" y="1379538"/>
            <a:ext cx="396875" cy="133350"/>
            <a:chOff x="821" y="5234"/>
            <a:chExt cx="250" cy="84"/>
          </a:xfrm>
        </p:grpSpPr>
        <p:sp>
          <p:nvSpPr>
            <p:cNvPr id="12278" name="WordArt 1014">
              <a:extLst>
                <a:ext uri="{FF2B5EF4-FFF2-40B4-BE49-F238E27FC236}">
                  <a16:creationId xmlns:a16="http://schemas.microsoft.com/office/drawing/2014/main" id="{96676785-75A1-4B36-BBB6-EF3D0976EC8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21" y="5234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板野町</a:t>
              </a:r>
            </a:p>
          </p:txBody>
        </p:sp>
        <p:sp>
          <p:nvSpPr>
            <p:cNvPr id="12279" name="WordArt 1015">
              <a:extLst>
                <a:ext uri="{FF2B5EF4-FFF2-40B4-BE49-F238E27FC236}">
                  <a16:creationId xmlns:a16="http://schemas.microsoft.com/office/drawing/2014/main" id="{646FBF86-043E-4233-AEE8-06A520BCB87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22" y="5235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板野町</a:t>
              </a:r>
            </a:p>
          </p:txBody>
        </p:sp>
      </p:grpSp>
      <p:grpSp>
        <p:nvGrpSpPr>
          <p:cNvPr id="12280" name="Group 1016">
            <a:extLst>
              <a:ext uri="{FF2B5EF4-FFF2-40B4-BE49-F238E27FC236}">
                <a16:creationId xmlns:a16="http://schemas.microsoft.com/office/drawing/2014/main" id="{0598FFEB-6CFD-453C-BC3E-0A573AA80E12}"/>
              </a:ext>
            </a:extLst>
          </p:cNvPr>
          <p:cNvGrpSpPr>
            <a:grpSpLocks/>
          </p:cNvGrpSpPr>
          <p:nvPr/>
        </p:nvGrpSpPr>
        <p:grpSpPr bwMode="auto">
          <a:xfrm>
            <a:off x="8921750" y="1830388"/>
            <a:ext cx="396875" cy="133350"/>
            <a:chOff x="402" y="5234"/>
            <a:chExt cx="250" cy="84"/>
          </a:xfrm>
        </p:grpSpPr>
        <p:sp>
          <p:nvSpPr>
            <p:cNvPr id="12281" name="WordArt 1017">
              <a:extLst>
                <a:ext uri="{FF2B5EF4-FFF2-40B4-BE49-F238E27FC236}">
                  <a16:creationId xmlns:a16="http://schemas.microsoft.com/office/drawing/2014/main" id="{FEB47D10-626C-4EF1-87E7-7E292121BDA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02" y="5234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藍住町</a:t>
              </a:r>
            </a:p>
          </p:txBody>
        </p:sp>
        <p:sp>
          <p:nvSpPr>
            <p:cNvPr id="12282" name="WordArt 1018">
              <a:extLst>
                <a:ext uri="{FF2B5EF4-FFF2-40B4-BE49-F238E27FC236}">
                  <a16:creationId xmlns:a16="http://schemas.microsoft.com/office/drawing/2014/main" id="{04A35327-19DB-4B79-B1E8-0B689A405FB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03" y="5235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藍住町</a:t>
              </a:r>
            </a:p>
          </p:txBody>
        </p:sp>
      </p:grpSp>
      <p:grpSp>
        <p:nvGrpSpPr>
          <p:cNvPr id="12283" name="Group 1019">
            <a:extLst>
              <a:ext uri="{FF2B5EF4-FFF2-40B4-BE49-F238E27FC236}">
                <a16:creationId xmlns:a16="http://schemas.microsoft.com/office/drawing/2014/main" id="{DF368006-6A2D-4F68-B709-55C314B2D3E8}"/>
              </a:ext>
            </a:extLst>
          </p:cNvPr>
          <p:cNvGrpSpPr>
            <a:grpSpLocks/>
          </p:cNvGrpSpPr>
          <p:nvPr/>
        </p:nvGrpSpPr>
        <p:grpSpPr bwMode="auto">
          <a:xfrm>
            <a:off x="7931150" y="1739900"/>
            <a:ext cx="396875" cy="133350"/>
            <a:chOff x="424" y="5435"/>
            <a:chExt cx="250" cy="84"/>
          </a:xfrm>
        </p:grpSpPr>
        <p:sp>
          <p:nvSpPr>
            <p:cNvPr id="12284" name="WordArt 1020">
              <a:extLst>
                <a:ext uri="{FF2B5EF4-FFF2-40B4-BE49-F238E27FC236}">
                  <a16:creationId xmlns:a16="http://schemas.microsoft.com/office/drawing/2014/main" id="{DCAEBF5A-550B-4352-BC02-E35B05DC8F3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24" y="5435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上板町</a:t>
              </a:r>
            </a:p>
          </p:txBody>
        </p:sp>
        <p:sp>
          <p:nvSpPr>
            <p:cNvPr id="12285" name="WordArt 1021">
              <a:extLst>
                <a:ext uri="{FF2B5EF4-FFF2-40B4-BE49-F238E27FC236}">
                  <a16:creationId xmlns:a16="http://schemas.microsoft.com/office/drawing/2014/main" id="{F7AD9ADD-FA77-4FE1-B9D2-7243D792115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25" y="5436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上板町</a:t>
              </a:r>
            </a:p>
          </p:txBody>
        </p:sp>
      </p:grpSp>
      <p:grpSp>
        <p:nvGrpSpPr>
          <p:cNvPr id="12286" name="Group 1022">
            <a:extLst>
              <a:ext uri="{FF2B5EF4-FFF2-40B4-BE49-F238E27FC236}">
                <a16:creationId xmlns:a16="http://schemas.microsoft.com/office/drawing/2014/main" id="{5F4626B0-FCD3-42CB-8B68-1D1336DD7356}"/>
              </a:ext>
            </a:extLst>
          </p:cNvPr>
          <p:cNvGrpSpPr>
            <a:grpSpLocks/>
          </p:cNvGrpSpPr>
          <p:nvPr/>
        </p:nvGrpSpPr>
        <p:grpSpPr bwMode="auto">
          <a:xfrm>
            <a:off x="2979738" y="3090863"/>
            <a:ext cx="530225" cy="133350"/>
            <a:chOff x="1218" y="4528"/>
            <a:chExt cx="334" cy="84"/>
          </a:xfrm>
        </p:grpSpPr>
        <p:sp>
          <p:nvSpPr>
            <p:cNvPr id="12287" name="WordArt 1023">
              <a:extLst>
                <a:ext uri="{FF2B5EF4-FFF2-40B4-BE49-F238E27FC236}">
                  <a16:creationId xmlns:a16="http://schemas.microsoft.com/office/drawing/2014/main" id="{819A61AE-8669-4413-9106-7D4825ABFFB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18" y="4528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東みよし町</a:t>
              </a:r>
            </a:p>
          </p:txBody>
        </p:sp>
        <p:sp>
          <p:nvSpPr>
            <p:cNvPr id="17408" name="WordArt 1024">
              <a:extLst>
                <a:ext uri="{FF2B5EF4-FFF2-40B4-BE49-F238E27FC236}">
                  <a16:creationId xmlns:a16="http://schemas.microsoft.com/office/drawing/2014/main" id="{26C68AA1-0691-4670-99BA-42F07CFB3D1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19" y="4529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東みよし町</a:t>
              </a:r>
            </a:p>
          </p:txBody>
        </p:sp>
      </p:grpSp>
      <p:grpSp>
        <p:nvGrpSpPr>
          <p:cNvPr id="17409" name="Group 1025">
            <a:extLst>
              <a:ext uri="{FF2B5EF4-FFF2-40B4-BE49-F238E27FC236}">
                <a16:creationId xmlns:a16="http://schemas.microsoft.com/office/drawing/2014/main" id="{94BFAB91-F3FA-4791-860E-2E36E24B9064}"/>
              </a:ext>
            </a:extLst>
          </p:cNvPr>
          <p:cNvGrpSpPr>
            <a:grpSpLocks/>
          </p:cNvGrpSpPr>
          <p:nvPr/>
        </p:nvGrpSpPr>
        <p:grpSpPr bwMode="auto">
          <a:xfrm>
            <a:off x="3249613" y="2549525"/>
            <a:ext cx="396875" cy="133350"/>
            <a:chOff x="651" y="4188"/>
            <a:chExt cx="250" cy="84"/>
          </a:xfrm>
        </p:grpSpPr>
        <p:sp>
          <p:nvSpPr>
            <p:cNvPr id="17410" name="WordArt 1026">
              <a:extLst>
                <a:ext uri="{FF2B5EF4-FFF2-40B4-BE49-F238E27FC236}">
                  <a16:creationId xmlns:a16="http://schemas.microsoft.com/office/drawing/2014/main" id="{82DF6034-5945-4A79-9002-A6034AD89DC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51" y="4188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三好市</a:t>
              </a:r>
            </a:p>
          </p:txBody>
        </p:sp>
        <p:sp>
          <p:nvSpPr>
            <p:cNvPr id="17411" name="WordArt 1027">
              <a:extLst>
                <a:ext uri="{FF2B5EF4-FFF2-40B4-BE49-F238E27FC236}">
                  <a16:creationId xmlns:a16="http://schemas.microsoft.com/office/drawing/2014/main" id="{41C5CC0A-78EC-4270-A9C7-BED832416A6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52" y="4189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三好市</a:t>
              </a:r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651" name="Group 291">
            <a:extLst>
              <a:ext uri="{FF2B5EF4-FFF2-40B4-BE49-F238E27FC236}">
                <a16:creationId xmlns:a16="http://schemas.microsoft.com/office/drawing/2014/main" id="{0585A641-DF3D-4199-8DDF-109C58C07EA3}"/>
              </a:ext>
            </a:extLst>
          </p:cNvPr>
          <p:cNvGrpSpPr>
            <a:grpSpLocks/>
          </p:cNvGrpSpPr>
          <p:nvPr/>
        </p:nvGrpSpPr>
        <p:grpSpPr bwMode="auto">
          <a:xfrm>
            <a:off x="279400" y="300038"/>
            <a:ext cx="12242800" cy="9001125"/>
            <a:chOff x="176" y="189"/>
            <a:chExt cx="7712" cy="5670"/>
          </a:xfrm>
        </p:grpSpPr>
        <p:sp>
          <p:nvSpPr>
            <p:cNvPr id="15618" name="Freeform 258">
              <a:extLst>
                <a:ext uri="{FF2B5EF4-FFF2-40B4-BE49-F238E27FC236}">
                  <a16:creationId xmlns:a16="http://schemas.microsoft.com/office/drawing/2014/main" id="{918D57AE-36B1-430E-B5D3-72B059DB8FDB}"/>
                </a:ext>
              </a:extLst>
            </p:cNvPr>
            <p:cNvSpPr>
              <a:spLocks/>
            </p:cNvSpPr>
            <p:nvPr/>
          </p:nvSpPr>
          <p:spPr bwMode="auto">
            <a:xfrm>
              <a:off x="176" y="1550"/>
              <a:ext cx="2892" cy="2325"/>
            </a:xfrm>
            <a:custGeom>
              <a:avLst/>
              <a:gdLst>
                <a:gd name="T0" fmla="*/ 2552 w 2892"/>
                <a:gd name="T1" fmla="*/ 1984 h 2325"/>
                <a:gd name="T2" fmla="*/ 2495 w 2892"/>
                <a:gd name="T3" fmla="*/ 2041 h 2325"/>
                <a:gd name="T4" fmla="*/ 2212 w 2892"/>
                <a:gd name="T5" fmla="*/ 1928 h 2325"/>
                <a:gd name="T6" fmla="*/ 2042 w 2892"/>
                <a:gd name="T7" fmla="*/ 1984 h 2325"/>
                <a:gd name="T8" fmla="*/ 1985 w 2892"/>
                <a:gd name="T9" fmla="*/ 2154 h 2325"/>
                <a:gd name="T10" fmla="*/ 1928 w 2892"/>
                <a:gd name="T11" fmla="*/ 2211 h 2325"/>
                <a:gd name="T12" fmla="*/ 1815 w 2892"/>
                <a:gd name="T13" fmla="*/ 2268 h 2325"/>
                <a:gd name="T14" fmla="*/ 1758 w 2892"/>
                <a:gd name="T15" fmla="*/ 2325 h 2325"/>
                <a:gd name="T16" fmla="*/ 1645 w 2892"/>
                <a:gd name="T17" fmla="*/ 2268 h 2325"/>
                <a:gd name="T18" fmla="*/ 1588 w 2892"/>
                <a:gd name="T19" fmla="*/ 2211 h 2325"/>
                <a:gd name="T20" fmla="*/ 1418 w 2892"/>
                <a:gd name="T21" fmla="*/ 2098 h 2325"/>
                <a:gd name="T22" fmla="*/ 1361 w 2892"/>
                <a:gd name="T23" fmla="*/ 2041 h 2325"/>
                <a:gd name="T24" fmla="*/ 1304 w 2892"/>
                <a:gd name="T25" fmla="*/ 1984 h 2325"/>
                <a:gd name="T26" fmla="*/ 1248 w 2892"/>
                <a:gd name="T27" fmla="*/ 1871 h 2325"/>
                <a:gd name="T28" fmla="*/ 1134 w 2892"/>
                <a:gd name="T29" fmla="*/ 1928 h 2325"/>
                <a:gd name="T30" fmla="*/ 851 w 2892"/>
                <a:gd name="T31" fmla="*/ 1871 h 2325"/>
                <a:gd name="T32" fmla="*/ 794 w 2892"/>
                <a:gd name="T33" fmla="*/ 1928 h 2325"/>
                <a:gd name="T34" fmla="*/ 567 w 2892"/>
                <a:gd name="T35" fmla="*/ 1871 h 2325"/>
                <a:gd name="T36" fmla="*/ 454 w 2892"/>
                <a:gd name="T37" fmla="*/ 1814 h 2325"/>
                <a:gd name="T38" fmla="*/ 284 w 2892"/>
                <a:gd name="T39" fmla="*/ 1758 h 2325"/>
                <a:gd name="T40" fmla="*/ 114 w 2892"/>
                <a:gd name="T41" fmla="*/ 1701 h 2325"/>
                <a:gd name="T42" fmla="*/ 57 w 2892"/>
                <a:gd name="T43" fmla="*/ 1644 h 2325"/>
                <a:gd name="T44" fmla="*/ 0 w 2892"/>
                <a:gd name="T45" fmla="*/ 1531 h 2325"/>
                <a:gd name="T46" fmla="*/ 114 w 2892"/>
                <a:gd name="T47" fmla="*/ 1361 h 2325"/>
                <a:gd name="T48" fmla="*/ 170 w 2892"/>
                <a:gd name="T49" fmla="*/ 1304 h 2325"/>
                <a:gd name="T50" fmla="*/ 227 w 2892"/>
                <a:gd name="T51" fmla="*/ 1247 h 2325"/>
                <a:gd name="T52" fmla="*/ 114 w 2892"/>
                <a:gd name="T53" fmla="*/ 1134 h 2325"/>
                <a:gd name="T54" fmla="*/ 170 w 2892"/>
                <a:gd name="T55" fmla="*/ 1077 h 2325"/>
                <a:gd name="T56" fmla="*/ 227 w 2892"/>
                <a:gd name="T57" fmla="*/ 1020 h 2325"/>
                <a:gd name="T58" fmla="*/ 170 w 2892"/>
                <a:gd name="T59" fmla="*/ 964 h 2325"/>
                <a:gd name="T60" fmla="*/ 227 w 2892"/>
                <a:gd name="T61" fmla="*/ 907 h 2325"/>
                <a:gd name="T62" fmla="*/ 170 w 2892"/>
                <a:gd name="T63" fmla="*/ 794 h 2325"/>
                <a:gd name="T64" fmla="*/ 114 w 2892"/>
                <a:gd name="T65" fmla="*/ 680 h 2325"/>
                <a:gd name="T66" fmla="*/ 170 w 2892"/>
                <a:gd name="T67" fmla="*/ 510 h 2325"/>
                <a:gd name="T68" fmla="*/ 341 w 2892"/>
                <a:gd name="T69" fmla="*/ 453 h 2325"/>
                <a:gd name="T70" fmla="*/ 454 w 2892"/>
                <a:gd name="T71" fmla="*/ 283 h 2325"/>
                <a:gd name="T72" fmla="*/ 511 w 2892"/>
                <a:gd name="T73" fmla="*/ 227 h 2325"/>
                <a:gd name="T74" fmla="*/ 567 w 2892"/>
                <a:gd name="T75" fmla="*/ 170 h 2325"/>
                <a:gd name="T76" fmla="*/ 624 w 2892"/>
                <a:gd name="T77" fmla="*/ 113 h 2325"/>
                <a:gd name="T78" fmla="*/ 681 w 2892"/>
                <a:gd name="T79" fmla="*/ 56 h 2325"/>
                <a:gd name="T80" fmla="*/ 794 w 2892"/>
                <a:gd name="T81" fmla="*/ 0 h 2325"/>
                <a:gd name="T82" fmla="*/ 908 w 2892"/>
                <a:gd name="T83" fmla="*/ 56 h 2325"/>
                <a:gd name="T84" fmla="*/ 1134 w 2892"/>
                <a:gd name="T85" fmla="*/ 113 h 2325"/>
                <a:gd name="T86" fmla="*/ 1191 w 2892"/>
                <a:gd name="T87" fmla="*/ 170 h 2325"/>
                <a:gd name="T88" fmla="*/ 1248 w 2892"/>
                <a:gd name="T89" fmla="*/ 227 h 2325"/>
                <a:gd name="T90" fmla="*/ 1304 w 2892"/>
                <a:gd name="T91" fmla="*/ 340 h 2325"/>
                <a:gd name="T92" fmla="*/ 1588 w 2892"/>
                <a:gd name="T93" fmla="*/ 510 h 2325"/>
                <a:gd name="T94" fmla="*/ 1645 w 2892"/>
                <a:gd name="T95" fmla="*/ 567 h 2325"/>
                <a:gd name="T96" fmla="*/ 1701 w 2892"/>
                <a:gd name="T97" fmla="*/ 680 h 2325"/>
                <a:gd name="T98" fmla="*/ 1758 w 2892"/>
                <a:gd name="T99" fmla="*/ 850 h 2325"/>
                <a:gd name="T100" fmla="*/ 1985 w 2892"/>
                <a:gd name="T101" fmla="*/ 964 h 2325"/>
                <a:gd name="T102" fmla="*/ 2098 w 2892"/>
                <a:gd name="T103" fmla="*/ 1077 h 2325"/>
                <a:gd name="T104" fmla="*/ 2042 w 2892"/>
                <a:gd name="T105" fmla="*/ 1134 h 2325"/>
                <a:gd name="T106" fmla="*/ 2098 w 2892"/>
                <a:gd name="T107" fmla="*/ 1190 h 2325"/>
                <a:gd name="T108" fmla="*/ 2155 w 2892"/>
                <a:gd name="T109" fmla="*/ 1247 h 2325"/>
                <a:gd name="T110" fmla="*/ 2325 w 2892"/>
                <a:gd name="T111" fmla="*/ 1417 h 2325"/>
                <a:gd name="T112" fmla="*/ 2552 w 2892"/>
                <a:gd name="T113" fmla="*/ 1474 h 2325"/>
                <a:gd name="T114" fmla="*/ 2609 w 2892"/>
                <a:gd name="T115" fmla="*/ 1531 h 2325"/>
                <a:gd name="T116" fmla="*/ 2552 w 2892"/>
                <a:gd name="T117" fmla="*/ 1587 h 2325"/>
                <a:gd name="T118" fmla="*/ 2609 w 2892"/>
                <a:gd name="T119" fmla="*/ 1644 h 2325"/>
                <a:gd name="T120" fmla="*/ 2892 w 2892"/>
                <a:gd name="T121" fmla="*/ 1871 h 2325"/>
                <a:gd name="T122" fmla="*/ 2779 w 2892"/>
                <a:gd name="T123" fmla="*/ 1928 h 2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892" h="2325">
                  <a:moveTo>
                    <a:pt x="2552" y="1928"/>
                  </a:moveTo>
                  <a:lnTo>
                    <a:pt x="2552" y="1984"/>
                  </a:lnTo>
                  <a:lnTo>
                    <a:pt x="2495" y="1984"/>
                  </a:lnTo>
                  <a:lnTo>
                    <a:pt x="2495" y="2041"/>
                  </a:lnTo>
                  <a:lnTo>
                    <a:pt x="2212" y="2041"/>
                  </a:lnTo>
                  <a:lnTo>
                    <a:pt x="2212" y="1928"/>
                  </a:lnTo>
                  <a:lnTo>
                    <a:pt x="2042" y="1928"/>
                  </a:lnTo>
                  <a:lnTo>
                    <a:pt x="2042" y="1984"/>
                  </a:lnTo>
                  <a:lnTo>
                    <a:pt x="1985" y="1984"/>
                  </a:lnTo>
                  <a:lnTo>
                    <a:pt x="1985" y="2154"/>
                  </a:lnTo>
                  <a:lnTo>
                    <a:pt x="1928" y="2154"/>
                  </a:lnTo>
                  <a:lnTo>
                    <a:pt x="1928" y="2211"/>
                  </a:lnTo>
                  <a:lnTo>
                    <a:pt x="1815" y="2211"/>
                  </a:lnTo>
                  <a:lnTo>
                    <a:pt x="1815" y="2268"/>
                  </a:lnTo>
                  <a:lnTo>
                    <a:pt x="1758" y="2268"/>
                  </a:lnTo>
                  <a:lnTo>
                    <a:pt x="1758" y="2325"/>
                  </a:lnTo>
                  <a:lnTo>
                    <a:pt x="1645" y="2325"/>
                  </a:lnTo>
                  <a:lnTo>
                    <a:pt x="1645" y="2268"/>
                  </a:lnTo>
                  <a:lnTo>
                    <a:pt x="1588" y="2268"/>
                  </a:lnTo>
                  <a:lnTo>
                    <a:pt x="1588" y="2211"/>
                  </a:lnTo>
                  <a:lnTo>
                    <a:pt x="1418" y="2211"/>
                  </a:lnTo>
                  <a:lnTo>
                    <a:pt x="1418" y="2098"/>
                  </a:lnTo>
                  <a:lnTo>
                    <a:pt x="1361" y="2098"/>
                  </a:lnTo>
                  <a:lnTo>
                    <a:pt x="1361" y="2041"/>
                  </a:lnTo>
                  <a:lnTo>
                    <a:pt x="1304" y="2041"/>
                  </a:lnTo>
                  <a:lnTo>
                    <a:pt x="1304" y="1984"/>
                  </a:lnTo>
                  <a:lnTo>
                    <a:pt x="1248" y="1984"/>
                  </a:lnTo>
                  <a:lnTo>
                    <a:pt x="1248" y="1871"/>
                  </a:lnTo>
                  <a:lnTo>
                    <a:pt x="1134" y="1871"/>
                  </a:lnTo>
                  <a:lnTo>
                    <a:pt x="1134" y="1928"/>
                  </a:lnTo>
                  <a:lnTo>
                    <a:pt x="851" y="1928"/>
                  </a:lnTo>
                  <a:lnTo>
                    <a:pt x="851" y="1871"/>
                  </a:lnTo>
                  <a:lnTo>
                    <a:pt x="794" y="1871"/>
                  </a:lnTo>
                  <a:lnTo>
                    <a:pt x="794" y="1928"/>
                  </a:lnTo>
                  <a:lnTo>
                    <a:pt x="567" y="1928"/>
                  </a:lnTo>
                  <a:lnTo>
                    <a:pt x="567" y="1871"/>
                  </a:lnTo>
                  <a:lnTo>
                    <a:pt x="454" y="1871"/>
                  </a:lnTo>
                  <a:lnTo>
                    <a:pt x="454" y="1814"/>
                  </a:lnTo>
                  <a:lnTo>
                    <a:pt x="284" y="1814"/>
                  </a:lnTo>
                  <a:lnTo>
                    <a:pt x="284" y="1758"/>
                  </a:lnTo>
                  <a:lnTo>
                    <a:pt x="114" y="1758"/>
                  </a:lnTo>
                  <a:lnTo>
                    <a:pt x="114" y="1701"/>
                  </a:lnTo>
                  <a:lnTo>
                    <a:pt x="57" y="1701"/>
                  </a:lnTo>
                  <a:lnTo>
                    <a:pt x="57" y="1644"/>
                  </a:lnTo>
                  <a:lnTo>
                    <a:pt x="0" y="1644"/>
                  </a:lnTo>
                  <a:lnTo>
                    <a:pt x="0" y="1531"/>
                  </a:lnTo>
                  <a:lnTo>
                    <a:pt x="114" y="1531"/>
                  </a:lnTo>
                  <a:lnTo>
                    <a:pt x="114" y="1361"/>
                  </a:lnTo>
                  <a:lnTo>
                    <a:pt x="170" y="1361"/>
                  </a:lnTo>
                  <a:lnTo>
                    <a:pt x="170" y="1304"/>
                  </a:lnTo>
                  <a:lnTo>
                    <a:pt x="227" y="1304"/>
                  </a:lnTo>
                  <a:lnTo>
                    <a:pt x="227" y="1247"/>
                  </a:lnTo>
                  <a:lnTo>
                    <a:pt x="114" y="1247"/>
                  </a:lnTo>
                  <a:lnTo>
                    <a:pt x="114" y="1134"/>
                  </a:lnTo>
                  <a:lnTo>
                    <a:pt x="170" y="1134"/>
                  </a:lnTo>
                  <a:lnTo>
                    <a:pt x="170" y="1077"/>
                  </a:lnTo>
                  <a:lnTo>
                    <a:pt x="227" y="1077"/>
                  </a:lnTo>
                  <a:lnTo>
                    <a:pt x="227" y="1020"/>
                  </a:lnTo>
                  <a:lnTo>
                    <a:pt x="170" y="1020"/>
                  </a:lnTo>
                  <a:lnTo>
                    <a:pt x="170" y="964"/>
                  </a:lnTo>
                  <a:lnTo>
                    <a:pt x="227" y="964"/>
                  </a:lnTo>
                  <a:lnTo>
                    <a:pt x="227" y="907"/>
                  </a:lnTo>
                  <a:lnTo>
                    <a:pt x="170" y="907"/>
                  </a:lnTo>
                  <a:lnTo>
                    <a:pt x="170" y="794"/>
                  </a:lnTo>
                  <a:lnTo>
                    <a:pt x="114" y="794"/>
                  </a:lnTo>
                  <a:lnTo>
                    <a:pt x="114" y="680"/>
                  </a:lnTo>
                  <a:lnTo>
                    <a:pt x="170" y="680"/>
                  </a:lnTo>
                  <a:lnTo>
                    <a:pt x="170" y="510"/>
                  </a:lnTo>
                  <a:lnTo>
                    <a:pt x="341" y="510"/>
                  </a:lnTo>
                  <a:lnTo>
                    <a:pt x="341" y="453"/>
                  </a:lnTo>
                  <a:lnTo>
                    <a:pt x="454" y="453"/>
                  </a:lnTo>
                  <a:lnTo>
                    <a:pt x="454" y="283"/>
                  </a:lnTo>
                  <a:lnTo>
                    <a:pt x="511" y="283"/>
                  </a:lnTo>
                  <a:lnTo>
                    <a:pt x="511" y="227"/>
                  </a:lnTo>
                  <a:lnTo>
                    <a:pt x="567" y="227"/>
                  </a:lnTo>
                  <a:lnTo>
                    <a:pt x="567" y="170"/>
                  </a:lnTo>
                  <a:lnTo>
                    <a:pt x="624" y="170"/>
                  </a:lnTo>
                  <a:lnTo>
                    <a:pt x="624" y="113"/>
                  </a:lnTo>
                  <a:lnTo>
                    <a:pt x="681" y="113"/>
                  </a:lnTo>
                  <a:lnTo>
                    <a:pt x="681" y="56"/>
                  </a:lnTo>
                  <a:lnTo>
                    <a:pt x="794" y="56"/>
                  </a:lnTo>
                  <a:lnTo>
                    <a:pt x="794" y="0"/>
                  </a:lnTo>
                  <a:lnTo>
                    <a:pt x="908" y="0"/>
                  </a:lnTo>
                  <a:lnTo>
                    <a:pt x="908" y="56"/>
                  </a:lnTo>
                  <a:lnTo>
                    <a:pt x="1134" y="56"/>
                  </a:lnTo>
                  <a:lnTo>
                    <a:pt x="1134" y="113"/>
                  </a:lnTo>
                  <a:lnTo>
                    <a:pt x="1191" y="113"/>
                  </a:lnTo>
                  <a:lnTo>
                    <a:pt x="1191" y="170"/>
                  </a:lnTo>
                  <a:lnTo>
                    <a:pt x="1248" y="170"/>
                  </a:lnTo>
                  <a:lnTo>
                    <a:pt x="1248" y="227"/>
                  </a:lnTo>
                  <a:lnTo>
                    <a:pt x="1304" y="227"/>
                  </a:lnTo>
                  <a:lnTo>
                    <a:pt x="1304" y="340"/>
                  </a:lnTo>
                  <a:lnTo>
                    <a:pt x="1588" y="340"/>
                  </a:lnTo>
                  <a:lnTo>
                    <a:pt x="1588" y="510"/>
                  </a:lnTo>
                  <a:lnTo>
                    <a:pt x="1645" y="510"/>
                  </a:lnTo>
                  <a:lnTo>
                    <a:pt x="1645" y="567"/>
                  </a:lnTo>
                  <a:lnTo>
                    <a:pt x="1701" y="567"/>
                  </a:lnTo>
                  <a:lnTo>
                    <a:pt x="1701" y="680"/>
                  </a:lnTo>
                  <a:lnTo>
                    <a:pt x="1758" y="680"/>
                  </a:lnTo>
                  <a:lnTo>
                    <a:pt x="1758" y="850"/>
                  </a:lnTo>
                  <a:lnTo>
                    <a:pt x="1985" y="850"/>
                  </a:lnTo>
                  <a:lnTo>
                    <a:pt x="1985" y="964"/>
                  </a:lnTo>
                  <a:lnTo>
                    <a:pt x="2098" y="964"/>
                  </a:lnTo>
                  <a:lnTo>
                    <a:pt x="2098" y="1077"/>
                  </a:lnTo>
                  <a:lnTo>
                    <a:pt x="2042" y="1077"/>
                  </a:lnTo>
                  <a:lnTo>
                    <a:pt x="2042" y="1134"/>
                  </a:lnTo>
                  <a:lnTo>
                    <a:pt x="2098" y="1134"/>
                  </a:lnTo>
                  <a:lnTo>
                    <a:pt x="2098" y="1190"/>
                  </a:lnTo>
                  <a:lnTo>
                    <a:pt x="2155" y="1190"/>
                  </a:lnTo>
                  <a:lnTo>
                    <a:pt x="2155" y="1247"/>
                  </a:lnTo>
                  <a:lnTo>
                    <a:pt x="2325" y="1247"/>
                  </a:lnTo>
                  <a:lnTo>
                    <a:pt x="2325" y="1417"/>
                  </a:lnTo>
                  <a:lnTo>
                    <a:pt x="2552" y="1417"/>
                  </a:lnTo>
                  <a:lnTo>
                    <a:pt x="2552" y="1474"/>
                  </a:lnTo>
                  <a:lnTo>
                    <a:pt x="2609" y="1474"/>
                  </a:lnTo>
                  <a:lnTo>
                    <a:pt x="2609" y="1531"/>
                  </a:lnTo>
                  <a:lnTo>
                    <a:pt x="2552" y="1531"/>
                  </a:lnTo>
                  <a:lnTo>
                    <a:pt x="2552" y="1587"/>
                  </a:lnTo>
                  <a:lnTo>
                    <a:pt x="2609" y="1587"/>
                  </a:lnTo>
                  <a:lnTo>
                    <a:pt x="2609" y="1644"/>
                  </a:lnTo>
                  <a:lnTo>
                    <a:pt x="2892" y="1644"/>
                  </a:lnTo>
                  <a:lnTo>
                    <a:pt x="2892" y="1871"/>
                  </a:lnTo>
                  <a:lnTo>
                    <a:pt x="2779" y="1871"/>
                  </a:lnTo>
                  <a:lnTo>
                    <a:pt x="2779" y="1928"/>
                  </a:lnTo>
                  <a:lnTo>
                    <a:pt x="2552" y="1928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19" name="Freeform 259">
              <a:extLst>
                <a:ext uri="{FF2B5EF4-FFF2-40B4-BE49-F238E27FC236}">
                  <a16:creationId xmlns:a16="http://schemas.microsoft.com/office/drawing/2014/main" id="{1E1C1BF1-71D9-4DAB-9A21-E4A5F2DCCE5C}"/>
                </a:ext>
              </a:extLst>
            </p:cNvPr>
            <p:cNvSpPr>
              <a:spLocks/>
            </p:cNvSpPr>
            <p:nvPr/>
          </p:nvSpPr>
          <p:spPr bwMode="auto">
            <a:xfrm>
              <a:off x="2444" y="756"/>
              <a:ext cx="1701" cy="2608"/>
            </a:xfrm>
            <a:custGeom>
              <a:avLst/>
              <a:gdLst>
                <a:gd name="T0" fmla="*/ 1078 w 1701"/>
                <a:gd name="T1" fmla="*/ 0 h 2608"/>
                <a:gd name="T2" fmla="*/ 1021 w 1701"/>
                <a:gd name="T3" fmla="*/ 57 h 2608"/>
                <a:gd name="T4" fmla="*/ 964 w 1701"/>
                <a:gd name="T5" fmla="*/ 113 h 2608"/>
                <a:gd name="T6" fmla="*/ 908 w 1701"/>
                <a:gd name="T7" fmla="*/ 170 h 2608"/>
                <a:gd name="T8" fmla="*/ 851 w 1701"/>
                <a:gd name="T9" fmla="*/ 397 h 2608"/>
                <a:gd name="T10" fmla="*/ 737 w 1701"/>
                <a:gd name="T11" fmla="*/ 454 h 2608"/>
                <a:gd name="T12" fmla="*/ 624 w 1701"/>
                <a:gd name="T13" fmla="*/ 510 h 2608"/>
                <a:gd name="T14" fmla="*/ 511 w 1701"/>
                <a:gd name="T15" fmla="*/ 454 h 2608"/>
                <a:gd name="T16" fmla="*/ 397 w 1701"/>
                <a:gd name="T17" fmla="*/ 510 h 2608"/>
                <a:gd name="T18" fmla="*/ 341 w 1701"/>
                <a:gd name="T19" fmla="*/ 454 h 2608"/>
                <a:gd name="T20" fmla="*/ 284 w 1701"/>
                <a:gd name="T21" fmla="*/ 510 h 2608"/>
                <a:gd name="T22" fmla="*/ 170 w 1701"/>
                <a:gd name="T23" fmla="*/ 624 h 2608"/>
                <a:gd name="T24" fmla="*/ 0 w 1701"/>
                <a:gd name="T25" fmla="*/ 737 h 2608"/>
                <a:gd name="T26" fmla="*/ 170 w 1701"/>
                <a:gd name="T27" fmla="*/ 1134 h 2608"/>
                <a:gd name="T28" fmla="*/ 511 w 1701"/>
                <a:gd name="T29" fmla="*/ 1077 h 2608"/>
                <a:gd name="T30" fmla="*/ 681 w 1701"/>
                <a:gd name="T31" fmla="*/ 1021 h 2608"/>
                <a:gd name="T32" fmla="*/ 681 w 1701"/>
                <a:gd name="T33" fmla="*/ 1191 h 2608"/>
                <a:gd name="T34" fmla="*/ 737 w 1701"/>
                <a:gd name="T35" fmla="*/ 1247 h 2608"/>
                <a:gd name="T36" fmla="*/ 794 w 1701"/>
                <a:gd name="T37" fmla="*/ 1361 h 2608"/>
                <a:gd name="T38" fmla="*/ 737 w 1701"/>
                <a:gd name="T39" fmla="*/ 1701 h 2608"/>
                <a:gd name="T40" fmla="*/ 681 w 1701"/>
                <a:gd name="T41" fmla="*/ 1871 h 2608"/>
                <a:gd name="T42" fmla="*/ 737 w 1701"/>
                <a:gd name="T43" fmla="*/ 1928 h 2608"/>
                <a:gd name="T44" fmla="*/ 681 w 1701"/>
                <a:gd name="T45" fmla="*/ 2041 h 2608"/>
                <a:gd name="T46" fmla="*/ 851 w 1701"/>
                <a:gd name="T47" fmla="*/ 2268 h 2608"/>
                <a:gd name="T48" fmla="*/ 794 w 1701"/>
                <a:gd name="T49" fmla="*/ 2325 h 2608"/>
                <a:gd name="T50" fmla="*/ 737 w 1701"/>
                <a:gd name="T51" fmla="*/ 2381 h 2608"/>
                <a:gd name="T52" fmla="*/ 624 w 1701"/>
                <a:gd name="T53" fmla="*/ 2608 h 2608"/>
                <a:gd name="T54" fmla="*/ 851 w 1701"/>
                <a:gd name="T55" fmla="*/ 2552 h 2608"/>
                <a:gd name="T56" fmla="*/ 908 w 1701"/>
                <a:gd name="T57" fmla="*/ 2495 h 2608"/>
                <a:gd name="T58" fmla="*/ 1134 w 1701"/>
                <a:gd name="T59" fmla="*/ 2438 h 2608"/>
                <a:gd name="T60" fmla="*/ 1191 w 1701"/>
                <a:gd name="T61" fmla="*/ 2381 h 2608"/>
                <a:gd name="T62" fmla="*/ 1418 w 1701"/>
                <a:gd name="T63" fmla="*/ 2325 h 2608"/>
                <a:gd name="T64" fmla="*/ 1531 w 1701"/>
                <a:gd name="T65" fmla="*/ 2268 h 2608"/>
                <a:gd name="T66" fmla="*/ 1588 w 1701"/>
                <a:gd name="T67" fmla="*/ 2155 h 2608"/>
                <a:gd name="T68" fmla="*/ 1475 w 1701"/>
                <a:gd name="T69" fmla="*/ 1984 h 2608"/>
                <a:gd name="T70" fmla="*/ 1531 w 1701"/>
                <a:gd name="T71" fmla="*/ 1814 h 2608"/>
                <a:gd name="T72" fmla="*/ 1588 w 1701"/>
                <a:gd name="T73" fmla="*/ 1758 h 2608"/>
                <a:gd name="T74" fmla="*/ 1645 w 1701"/>
                <a:gd name="T75" fmla="*/ 1701 h 2608"/>
                <a:gd name="T76" fmla="*/ 1701 w 1701"/>
                <a:gd name="T77" fmla="*/ 1588 h 2608"/>
                <a:gd name="T78" fmla="*/ 1361 w 1701"/>
                <a:gd name="T79" fmla="*/ 1531 h 2608"/>
                <a:gd name="T80" fmla="*/ 1304 w 1701"/>
                <a:gd name="T81" fmla="*/ 1417 h 2608"/>
                <a:gd name="T82" fmla="*/ 1248 w 1701"/>
                <a:gd name="T83" fmla="*/ 1247 h 2608"/>
                <a:gd name="T84" fmla="*/ 1304 w 1701"/>
                <a:gd name="T85" fmla="*/ 1077 h 2608"/>
                <a:gd name="T86" fmla="*/ 1248 w 1701"/>
                <a:gd name="T87" fmla="*/ 850 h 2608"/>
                <a:gd name="T88" fmla="*/ 1191 w 1701"/>
                <a:gd name="T89" fmla="*/ 737 h 2608"/>
                <a:gd name="T90" fmla="*/ 1248 w 1701"/>
                <a:gd name="T91" fmla="*/ 680 h 2608"/>
                <a:gd name="T92" fmla="*/ 1304 w 1701"/>
                <a:gd name="T93" fmla="*/ 567 h 2608"/>
                <a:gd name="T94" fmla="*/ 1361 w 1701"/>
                <a:gd name="T95" fmla="*/ 510 h 2608"/>
                <a:gd name="T96" fmla="*/ 1418 w 1701"/>
                <a:gd name="T97" fmla="*/ 340 h 2608"/>
                <a:gd name="T98" fmla="*/ 1475 w 1701"/>
                <a:gd name="T99" fmla="*/ 57 h 2608"/>
                <a:gd name="T100" fmla="*/ 1361 w 1701"/>
                <a:gd name="T101" fmla="*/ 0 h 26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701" h="2608">
                  <a:moveTo>
                    <a:pt x="1361" y="0"/>
                  </a:moveTo>
                  <a:lnTo>
                    <a:pt x="1078" y="0"/>
                  </a:lnTo>
                  <a:lnTo>
                    <a:pt x="1078" y="57"/>
                  </a:lnTo>
                  <a:lnTo>
                    <a:pt x="1021" y="57"/>
                  </a:lnTo>
                  <a:lnTo>
                    <a:pt x="1021" y="113"/>
                  </a:lnTo>
                  <a:lnTo>
                    <a:pt x="964" y="113"/>
                  </a:lnTo>
                  <a:lnTo>
                    <a:pt x="964" y="170"/>
                  </a:lnTo>
                  <a:lnTo>
                    <a:pt x="908" y="170"/>
                  </a:lnTo>
                  <a:lnTo>
                    <a:pt x="908" y="397"/>
                  </a:lnTo>
                  <a:lnTo>
                    <a:pt x="851" y="397"/>
                  </a:lnTo>
                  <a:lnTo>
                    <a:pt x="851" y="454"/>
                  </a:lnTo>
                  <a:lnTo>
                    <a:pt x="737" y="454"/>
                  </a:lnTo>
                  <a:lnTo>
                    <a:pt x="737" y="510"/>
                  </a:lnTo>
                  <a:lnTo>
                    <a:pt x="624" y="510"/>
                  </a:lnTo>
                  <a:lnTo>
                    <a:pt x="624" y="454"/>
                  </a:lnTo>
                  <a:lnTo>
                    <a:pt x="511" y="454"/>
                  </a:lnTo>
                  <a:lnTo>
                    <a:pt x="511" y="510"/>
                  </a:lnTo>
                  <a:lnTo>
                    <a:pt x="397" y="510"/>
                  </a:lnTo>
                  <a:lnTo>
                    <a:pt x="397" y="454"/>
                  </a:lnTo>
                  <a:lnTo>
                    <a:pt x="341" y="454"/>
                  </a:lnTo>
                  <a:lnTo>
                    <a:pt x="341" y="510"/>
                  </a:lnTo>
                  <a:lnTo>
                    <a:pt x="284" y="510"/>
                  </a:lnTo>
                  <a:lnTo>
                    <a:pt x="284" y="624"/>
                  </a:lnTo>
                  <a:lnTo>
                    <a:pt x="170" y="624"/>
                  </a:lnTo>
                  <a:lnTo>
                    <a:pt x="170" y="737"/>
                  </a:lnTo>
                  <a:lnTo>
                    <a:pt x="0" y="737"/>
                  </a:lnTo>
                  <a:lnTo>
                    <a:pt x="0" y="1134"/>
                  </a:lnTo>
                  <a:lnTo>
                    <a:pt x="170" y="1134"/>
                  </a:lnTo>
                  <a:lnTo>
                    <a:pt x="170" y="1077"/>
                  </a:lnTo>
                  <a:lnTo>
                    <a:pt x="511" y="1077"/>
                  </a:lnTo>
                  <a:lnTo>
                    <a:pt x="511" y="1021"/>
                  </a:lnTo>
                  <a:lnTo>
                    <a:pt x="681" y="1021"/>
                  </a:lnTo>
                  <a:lnTo>
                    <a:pt x="681" y="1134"/>
                  </a:lnTo>
                  <a:lnTo>
                    <a:pt x="681" y="1191"/>
                  </a:lnTo>
                  <a:lnTo>
                    <a:pt x="737" y="1191"/>
                  </a:lnTo>
                  <a:lnTo>
                    <a:pt x="737" y="1247"/>
                  </a:lnTo>
                  <a:lnTo>
                    <a:pt x="794" y="1247"/>
                  </a:lnTo>
                  <a:lnTo>
                    <a:pt x="794" y="1361"/>
                  </a:lnTo>
                  <a:lnTo>
                    <a:pt x="737" y="1361"/>
                  </a:lnTo>
                  <a:lnTo>
                    <a:pt x="737" y="1701"/>
                  </a:lnTo>
                  <a:lnTo>
                    <a:pt x="681" y="1701"/>
                  </a:lnTo>
                  <a:lnTo>
                    <a:pt x="681" y="1871"/>
                  </a:lnTo>
                  <a:lnTo>
                    <a:pt x="737" y="1871"/>
                  </a:lnTo>
                  <a:lnTo>
                    <a:pt x="737" y="1928"/>
                  </a:lnTo>
                  <a:lnTo>
                    <a:pt x="681" y="1928"/>
                  </a:lnTo>
                  <a:lnTo>
                    <a:pt x="681" y="2041"/>
                  </a:lnTo>
                  <a:lnTo>
                    <a:pt x="851" y="2041"/>
                  </a:lnTo>
                  <a:lnTo>
                    <a:pt x="851" y="2268"/>
                  </a:lnTo>
                  <a:lnTo>
                    <a:pt x="794" y="2268"/>
                  </a:lnTo>
                  <a:lnTo>
                    <a:pt x="794" y="2325"/>
                  </a:lnTo>
                  <a:lnTo>
                    <a:pt x="737" y="2325"/>
                  </a:lnTo>
                  <a:lnTo>
                    <a:pt x="737" y="2381"/>
                  </a:lnTo>
                  <a:lnTo>
                    <a:pt x="624" y="2381"/>
                  </a:lnTo>
                  <a:lnTo>
                    <a:pt x="624" y="2608"/>
                  </a:lnTo>
                  <a:lnTo>
                    <a:pt x="851" y="2608"/>
                  </a:lnTo>
                  <a:lnTo>
                    <a:pt x="851" y="2552"/>
                  </a:lnTo>
                  <a:lnTo>
                    <a:pt x="908" y="2552"/>
                  </a:lnTo>
                  <a:lnTo>
                    <a:pt x="908" y="2495"/>
                  </a:lnTo>
                  <a:lnTo>
                    <a:pt x="1134" y="2495"/>
                  </a:lnTo>
                  <a:lnTo>
                    <a:pt x="1134" y="2438"/>
                  </a:lnTo>
                  <a:lnTo>
                    <a:pt x="1191" y="2438"/>
                  </a:lnTo>
                  <a:lnTo>
                    <a:pt x="1191" y="2381"/>
                  </a:lnTo>
                  <a:lnTo>
                    <a:pt x="1418" y="2381"/>
                  </a:lnTo>
                  <a:lnTo>
                    <a:pt x="1418" y="2325"/>
                  </a:lnTo>
                  <a:lnTo>
                    <a:pt x="1531" y="2325"/>
                  </a:lnTo>
                  <a:lnTo>
                    <a:pt x="1531" y="2268"/>
                  </a:lnTo>
                  <a:lnTo>
                    <a:pt x="1588" y="2268"/>
                  </a:lnTo>
                  <a:lnTo>
                    <a:pt x="1588" y="2155"/>
                  </a:lnTo>
                  <a:lnTo>
                    <a:pt x="1475" y="2155"/>
                  </a:lnTo>
                  <a:lnTo>
                    <a:pt x="1475" y="1984"/>
                  </a:lnTo>
                  <a:lnTo>
                    <a:pt x="1531" y="1984"/>
                  </a:lnTo>
                  <a:lnTo>
                    <a:pt x="1531" y="1814"/>
                  </a:lnTo>
                  <a:lnTo>
                    <a:pt x="1588" y="1814"/>
                  </a:lnTo>
                  <a:lnTo>
                    <a:pt x="1588" y="1758"/>
                  </a:lnTo>
                  <a:lnTo>
                    <a:pt x="1645" y="1758"/>
                  </a:lnTo>
                  <a:lnTo>
                    <a:pt x="1645" y="1701"/>
                  </a:lnTo>
                  <a:lnTo>
                    <a:pt x="1701" y="1701"/>
                  </a:lnTo>
                  <a:lnTo>
                    <a:pt x="1701" y="1588"/>
                  </a:lnTo>
                  <a:lnTo>
                    <a:pt x="1361" y="1588"/>
                  </a:lnTo>
                  <a:lnTo>
                    <a:pt x="1361" y="1531"/>
                  </a:lnTo>
                  <a:lnTo>
                    <a:pt x="1304" y="1531"/>
                  </a:lnTo>
                  <a:lnTo>
                    <a:pt x="1304" y="1417"/>
                  </a:lnTo>
                  <a:lnTo>
                    <a:pt x="1248" y="1417"/>
                  </a:lnTo>
                  <a:lnTo>
                    <a:pt x="1248" y="1247"/>
                  </a:lnTo>
                  <a:lnTo>
                    <a:pt x="1304" y="1247"/>
                  </a:lnTo>
                  <a:lnTo>
                    <a:pt x="1304" y="1077"/>
                  </a:lnTo>
                  <a:lnTo>
                    <a:pt x="1248" y="1077"/>
                  </a:lnTo>
                  <a:lnTo>
                    <a:pt x="1248" y="850"/>
                  </a:lnTo>
                  <a:lnTo>
                    <a:pt x="1191" y="850"/>
                  </a:lnTo>
                  <a:lnTo>
                    <a:pt x="1191" y="737"/>
                  </a:lnTo>
                  <a:lnTo>
                    <a:pt x="1248" y="737"/>
                  </a:lnTo>
                  <a:lnTo>
                    <a:pt x="1248" y="680"/>
                  </a:lnTo>
                  <a:lnTo>
                    <a:pt x="1304" y="680"/>
                  </a:lnTo>
                  <a:lnTo>
                    <a:pt x="1304" y="567"/>
                  </a:lnTo>
                  <a:lnTo>
                    <a:pt x="1361" y="567"/>
                  </a:lnTo>
                  <a:lnTo>
                    <a:pt x="1361" y="510"/>
                  </a:lnTo>
                  <a:lnTo>
                    <a:pt x="1418" y="510"/>
                  </a:lnTo>
                  <a:lnTo>
                    <a:pt x="1418" y="340"/>
                  </a:lnTo>
                  <a:lnTo>
                    <a:pt x="1475" y="340"/>
                  </a:lnTo>
                  <a:lnTo>
                    <a:pt x="1475" y="57"/>
                  </a:lnTo>
                  <a:lnTo>
                    <a:pt x="1361" y="57"/>
                  </a:lnTo>
                  <a:lnTo>
                    <a:pt x="1361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20" name="Freeform 260">
              <a:extLst>
                <a:ext uri="{FF2B5EF4-FFF2-40B4-BE49-F238E27FC236}">
                  <a16:creationId xmlns:a16="http://schemas.microsoft.com/office/drawing/2014/main" id="{C2B88A41-C1F0-4A9B-A28A-09F1E2B0D814}"/>
                </a:ext>
              </a:extLst>
            </p:cNvPr>
            <p:cNvSpPr>
              <a:spLocks/>
            </p:cNvSpPr>
            <p:nvPr/>
          </p:nvSpPr>
          <p:spPr bwMode="auto">
            <a:xfrm>
              <a:off x="5620" y="5009"/>
              <a:ext cx="226" cy="113"/>
            </a:xfrm>
            <a:custGeom>
              <a:avLst/>
              <a:gdLst>
                <a:gd name="T0" fmla="*/ 0 w 226"/>
                <a:gd name="T1" fmla="*/ 0 h 113"/>
                <a:gd name="T2" fmla="*/ 0 w 226"/>
                <a:gd name="T3" fmla="*/ 113 h 113"/>
                <a:gd name="T4" fmla="*/ 170 w 226"/>
                <a:gd name="T5" fmla="*/ 113 h 113"/>
                <a:gd name="T6" fmla="*/ 170 w 226"/>
                <a:gd name="T7" fmla="*/ 56 h 113"/>
                <a:gd name="T8" fmla="*/ 226 w 226"/>
                <a:gd name="T9" fmla="*/ 56 h 113"/>
                <a:gd name="T10" fmla="*/ 226 w 226"/>
                <a:gd name="T11" fmla="*/ 0 h 113"/>
                <a:gd name="T12" fmla="*/ 0 w 226"/>
                <a:gd name="T13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6" h="113">
                  <a:moveTo>
                    <a:pt x="0" y="0"/>
                  </a:moveTo>
                  <a:lnTo>
                    <a:pt x="0" y="113"/>
                  </a:lnTo>
                  <a:lnTo>
                    <a:pt x="170" y="113"/>
                  </a:lnTo>
                  <a:lnTo>
                    <a:pt x="170" y="56"/>
                  </a:lnTo>
                  <a:lnTo>
                    <a:pt x="226" y="56"/>
                  </a:lnTo>
                  <a:lnTo>
                    <a:pt x="226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21" name="Freeform 261">
              <a:extLst>
                <a:ext uri="{FF2B5EF4-FFF2-40B4-BE49-F238E27FC236}">
                  <a16:creationId xmlns:a16="http://schemas.microsoft.com/office/drawing/2014/main" id="{C169C541-739A-4E98-8177-5A1315572C5B}"/>
                </a:ext>
              </a:extLst>
            </p:cNvPr>
            <p:cNvSpPr>
              <a:spLocks/>
            </p:cNvSpPr>
            <p:nvPr/>
          </p:nvSpPr>
          <p:spPr bwMode="auto">
            <a:xfrm>
              <a:off x="2671" y="2854"/>
              <a:ext cx="3459" cy="1814"/>
            </a:xfrm>
            <a:custGeom>
              <a:avLst/>
              <a:gdLst>
                <a:gd name="T0" fmla="*/ 0 w 3459"/>
                <a:gd name="T1" fmla="*/ 907 h 1814"/>
                <a:gd name="T2" fmla="*/ 57 w 3459"/>
                <a:gd name="T3" fmla="*/ 1021 h 1814"/>
                <a:gd name="T4" fmla="*/ 114 w 3459"/>
                <a:gd name="T5" fmla="*/ 1304 h 1814"/>
                <a:gd name="T6" fmla="*/ 170 w 3459"/>
                <a:gd name="T7" fmla="*/ 1474 h 1814"/>
                <a:gd name="T8" fmla="*/ 227 w 3459"/>
                <a:gd name="T9" fmla="*/ 1701 h 1814"/>
                <a:gd name="T10" fmla="*/ 170 w 3459"/>
                <a:gd name="T11" fmla="*/ 1758 h 1814"/>
                <a:gd name="T12" fmla="*/ 114 w 3459"/>
                <a:gd name="T13" fmla="*/ 1814 h 1814"/>
                <a:gd name="T14" fmla="*/ 851 w 3459"/>
                <a:gd name="T15" fmla="*/ 1758 h 1814"/>
                <a:gd name="T16" fmla="*/ 907 w 3459"/>
                <a:gd name="T17" fmla="*/ 1701 h 1814"/>
                <a:gd name="T18" fmla="*/ 1021 w 3459"/>
                <a:gd name="T19" fmla="*/ 1701 h 1814"/>
                <a:gd name="T20" fmla="*/ 1077 w 3459"/>
                <a:gd name="T21" fmla="*/ 1644 h 1814"/>
                <a:gd name="T22" fmla="*/ 1191 w 3459"/>
                <a:gd name="T23" fmla="*/ 1588 h 1814"/>
                <a:gd name="T24" fmla="*/ 1418 w 3459"/>
                <a:gd name="T25" fmla="*/ 1531 h 1814"/>
                <a:gd name="T26" fmla="*/ 1531 w 3459"/>
                <a:gd name="T27" fmla="*/ 1588 h 1814"/>
                <a:gd name="T28" fmla="*/ 1588 w 3459"/>
                <a:gd name="T29" fmla="*/ 1531 h 1814"/>
                <a:gd name="T30" fmla="*/ 2155 w 3459"/>
                <a:gd name="T31" fmla="*/ 1474 h 1814"/>
                <a:gd name="T32" fmla="*/ 2382 w 3459"/>
                <a:gd name="T33" fmla="*/ 1531 h 1814"/>
                <a:gd name="T34" fmla="*/ 2438 w 3459"/>
                <a:gd name="T35" fmla="*/ 1474 h 1814"/>
                <a:gd name="T36" fmla="*/ 2552 w 3459"/>
                <a:gd name="T37" fmla="*/ 1417 h 1814"/>
                <a:gd name="T38" fmla="*/ 2608 w 3459"/>
                <a:gd name="T39" fmla="*/ 1304 h 1814"/>
                <a:gd name="T40" fmla="*/ 2665 w 3459"/>
                <a:gd name="T41" fmla="*/ 1247 h 1814"/>
                <a:gd name="T42" fmla="*/ 2722 w 3459"/>
                <a:gd name="T43" fmla="*/ 1191 h 1814"/>
                <a:gd name="T44" fmla="*/ 2949 w 3459"/>
                <a:gd name="T45" fmla="*/ 1134 h 1814"/>
                <a:gd name="T46" fmla="*/ 3005 w 3459"/>
                <a:gd name="T47" fmla="*/ 1021 h 1814"/>
                <a:gd name="T48" fmla="*/ 3232 w 3459"/>
                <a:gd name="T49" fmla="*/ 964 h 1814"/>
                <a:gd name="T50" fmla="*/ 3289 w 3459"/>
                <a:gd name="T51" fmla="*/ 907 h 1814"/>
                <a:gd name="T52" fmla="*/ 3175 w 3459"/>
                <a:gd name="T53" fmla="*/ 850 h 1814"/>
                <a:gd name="T54" fmla="*/ 3232 w 3459"/>
                <a:gd name="T55" fmla="*/ 737 h 1814"/>
                <a:gd name="T56" fmla="*/ 3232 w 3459"/>
                <a:gd name="T57" fmla="*/ 624 h 1814"/>
                <a:gd name="T58" fmla="*/ 3289 w 3459"/>
                <a:gd name="T59" fmla="*/ 567 h 1814"/>
                <a:gd name="T60" fmla="*/ 3346 w 3459"/>
                <a:gd name="T61" fmla="*/ 510 h 1814"/>
                <a:gd name="T62" fmla="*/ 3459 w 3459"/>
                <a:gd name="T63" fmla="*/ 397 h 1814"/>
                <a:gd name="T64" fmla="*/ 3346 w 3459"/>
                <a:gd name="T65" fmla="*/ 340 h 1814"/>
                <a:gd name="T66" fmla="*/ 3005 w 3459"/>
                <a:gd name="T67" fmla="*/ 397 h 1814"/>
                <a:gd name="T68" fmla="*/ 2779 w 3459"/>
                <a:gd name="T69" fmla="*/ 454 h 1814"/>
                <a:gd name="T70" fmla="*/ 2438 w 3459"/>
                <a:gd name="T71" fmla="*/ 510 h 1814"/>
                <a:gd name="T72" fmla="*/ 2098 w 3459"/>
                <a:gd name="T73" fmla="*/ 454 h 1814"/>
                <a:gd name="T74" fmla="*/ 1985 w 3459"/>
                <a:gd name="T75" fmla="*/ 397 h 1814"/>
                <a:gd name="T76" fmla="*/ 1928 w 3459"/>
                <a:gd name="T77" fmla="*/ 227 h 1814"/>
                <a:gd name="T78" fmla="*/ 1871 w 3459"/>
                <a:gd name="T79" fmla="*/ 113 h 1814"/>
                <a:gd name="T80" fmla="*/ 1815 w 3459"/>
                <a:gd name="T81" fmla="*/ 57 h 1814"/>
                <a:gd name="T82" fmla="*/ 1701 w 3459"/>
                <a:gd name="T83" fmla="*/ 0 h 1814"/>
                <a:gd name="T84" fmla="*/ 1361 w 3459"/>
                <a:gd name="T85" fmla="*/ 170 h 1814"/>
                <a:gd name="T86" fmla="*/ 1304 w 3459"/>
                <a:gd name="T87" fmla="*/ 227 h 1814"/>
                <a:gd name="T88" fmla="*/ 1191 w 3459"/>
                <a:gd name="T89" fmla="*/ 283 h 1814"/>
                <a:gd name="T90" fmla="*/ 964 w 3459"/>
                <a:gd name="T91" fmla="*/ 340 h 1814"/>
                <a:gd name="T92" fmla="*/ 907 w 3459"/>
                <a:gd name="T93" fmla="*/ 397 h 1814"/>
                <a:gd name="T94" fmla="*/ 681 w 3459"/>
                <a:gd name="T95" fmla="*/ 454 h 1814"/>
                <a:gd name="T96" fmla="*/ 624 w 3459"/>
                <a:gd name="T97" fmla="*/ 510 h 1814"/>
                <a:gd name="T98" fmla="*/ 397 w 3459"/>
                <a:gd name="T99" fmla="*/ 567 h 1814"/>
                <a:gd name="T100" fmla="*/ 284 w 3459"/>
                <a:gd name="T101" fmla="*/ 624 h 1814"/>
                <a:gd name="T102" fmla="*/ 57 w 3459"/>
                <a:gd name="T103" fmla="*/ 680 h 1814"/>
                <a:gd name="T104" fmla="*/ 0 w 3459"/>
                <a:gd name="T105" fmla="*/ 737 h 18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3459" h="1814">
                  <a:moveTo>
                    <a:pt x="0" y="737"/>
                  </a:moveTo>
                  <a:lnTo>
                    <a:pt x="0" y="907"/>
                  </a:lnTo>
                  <a:lnTo>
                    <a:pt x="57" y="907"/>
                  </a:lnTo>
                  <a:lnTo>
                    <a:pt x="57" y="1021"/>
                  </a:lnTo>
                  <a:lnTo>
                    <a:pt x="114" y="1021"/>
                  </a:lnTo>
                  <a:lnTo>
                    <a:pt x="114" y="1304"/>
                  </a:lnTo>
                  <a:lnTo>
                    <a:pt x="170" y="1304"/>
                  </a:lnTo>
                  <a:lnTo>
                    <a:pt x="170" y="1474"/>
                  </a:lnTo>
                  <a:lnTo>
                    <a:pt x="227" y="1474"/>
                  </a:lnTo>
                  <a:lnTo>
                    <a:pt x="227" y="1701"/>
                  </a:lnTo>
                  <a:lnTo>
                    <a:pt x="170" y="1701"/>
                  </a:lnTo>
                  <a:lnTo>
                    <a:pt x="170" y="1758"/>
                  </a:lnTo>
                  <a:lnTo>
                    <a:pt x="114" y="1758"/>
                  </a:lnTo>
                  <a:lnTo>
                    <a:pt x="114" y="1814"/>
                  </a:lnTo>
                  <a:lnTo>
                    <a:pt x="851" y="1814"/>
                  </a:lnTo>
                  <a:lnTo>
                    <a:pt x="851" y="1758"/>
                  </a:lnTo>
                  <a:lnTo>
                    <a:pt x="907" y="1758"/>
                  </a:lnTo>
                  <a:lnTo>
                    <a:pt x="907" y="1701"/>
                  </a:lnTo>
                  <a:lnTo>
                    <a:pt x="964" y="1701"/>
                  </a:lnTo>
                  <a:lnTo>
                    <a:pt x="1021" y="1701"/>
                  </a:lnTo>
                  <a:lnTo>
                    <a:pt x="1021" y="1644"/>
                  </a:lnTo>
                  <a:lnTo>
                    <a:pt x="1077" y="1644"/>
                  </a:lnTo>
                  <a:lnTo>
                    <a:pt x="1077" y="1588"/>
                  </a:lnTo>
                  <a:lnTo>
                    <a:pt x="1191" y="1588"/>
                  </a:lnTo>
                  <a:lnTo>
                    <a:pt x="1191" y="1531"/>
                  </a:lnTo>
                  <a:lnTo>
                    <a:pt x="1418" y="1531"/>
                  </a:lnTo>
                  <a:lnTo>
                    <a:pt x="1418" y="1588"/>
                  </a:lnTo>
                  <a:lnTo>
                    <a:pt x="1531" y="1588"/>
                  </a:lnTo>
                  <a:lnTo>
                    <a:pt x="1531" y="1531"/>
                  </a:lnTo>
                  <a:lnTo>
                    <a:pt x="1588" y="1531"/>
                  </a:lnTo>
                  <a:lnTo>
                    <a:pt x="1588" y="1474"/>
                  </a:lnTo>
                  <a:lnTo>
                    <a:pt x="2155" y="1474"/>
                  </a:lnTo>
                  <a:lnTo>
                    <a:pt x="2155" y="1531"/>
                  </a:lnTo>
                  <a:lnTo>
                    <a:pt x="2382" y="1531"/>
                  </a:lnTo>
                  <a:lnTo>
                    <a:pt x="2382" y="1474"/>
                  </a:lnTo>
                  <a:lnTo>
                    <a:pt x="2438" y="1474"/>
                  </a:lnTo>
                  <a:lnTo>
                    <a:pt x="2438" y="1417"/>
                  </a:lnTo>
                  <a:lnTo>
                    <a:pt x="2552" y="1417"/>
                  </a:lnTo>
                  <a:lnTo>
                    <a:pt x="2552" y="1304"/>
                  </a:lnTo>
                  <a:lnTo>
                    <a:pt x="2608" y="1304"/>
                  </a:lnTo>
                  <a:lnTo>
                    <a:pt x="2608" y="1247"/>
                  </a:lnTo>
                  <a:lnTo>
                    <a:pt x="2665" y="1247"/>
                  </a:lnTo>
                  <a:lnTo>
                    <a:pt x="2665" y="1191"/>
                  </a:lnTo>
                  <a:lnTo>
                    <a:pt x="2722" y="1191"/>
                  </a:lnTo>
                  <a:lnTo>
                    <a:pt x="2722" y="1134"/>
                  </a:lnTo>
                  <a:lnTo>
                    <a:pt x="2949" y="1134"/>
                  </a:lnTo>
                  <a:lnTo>
                    <a:pt x="2949" y="1021"/>
                  </a:lnTo>
                  <a:lnTo>
                    <a:pt x="3005" y="1021"/>
                  </a:lnTo>
                  <a:lnTo>
                    <a:pt x="3005" y="964"/>
                  </a:lnTo>
                  <a:lnTo>
                    <a:pt x="3232" y="964"/>
                  </a:lnTo>
                  <a:lnTo>
                    <a:pt x="3232" y="907"/>
                  </a:lnTo>
                  <a:lnTo>
                    <a:pt x="3289" y="907"/>
                  </a:lnTo>
                  <a:lnTo>
                    <a:pt x="3289" y="850"/>
                  </a:lnTo>
                  <a:lnTo>
                    <a:pt x="3175" y="850"/>
                  </a:lnTo>
                  <a:lnTo>
                    <a:pt x="3175" y="737"/>
                  </a:lnTo>
                  <a:lnTo>
                    <a:pt x="3232" y="737"/>
                  </a:lnTo>
                  <a:lnTo>
                    <a:pt x="3232" y="680"/>
                  </a:lnTo>
                  <a:lnTo>
                    <a:pt x="3232" y="624"/>
                  </a:lnTo>
                  <a:lnTo>
                    <a:pt x="3289" y="624"/>
                  </a:lnTo>
                  <a:lnTo>
                    <a:pt x="3289" y="567"/>
                  </a:lnTo>
                  <a:lnTo>
                    <a:pt x="3346" y="567"/>
                  </a:lnTo>
                  <a:lnTo>
                    <a:pt x="3346" y="510"/>
                  </a:lnTo>
                  <a:lnTo>
                    <a:pt x="3459" y="510"/>
                  </a:lnTo>
                  <a:lnTo>
                    <a:pt x="3459" y="397"/>
                  </a:lnTo>
                  <a:lnTo>
                    <a:pt x="3346" y="397"/>
                  </a:lnTo>
                  <a:lnTo>
                    <a:pt x="3346" y="340"/>
                  </a:lnTo>
                  <a:lnTo>
                    <a:pt x="3005" y="340"/>
                  </a:lnTo>
                  <a:lnTo>
                    <a:pt x="3005" y="397"/>
                  </a:lnTo>
                  <a:lnTo>
                    <a:pt x="2779" y="397"/>
                  </a:lnTo>
                  <a:lnTo>
                    <a:pt x="2779" y="454"/>
                  </a:lnTo>
                  <a:lnTo>
                    <a:pt x="2438" y="454"/>
                  </a:lnTo>
                  <a:lnTo>
                    <a:pt x="2438" y="510"/>
                  </a:lnTo>
                  <a:lnTo>
                    <a:pt x="2098" y="510"/>
                  </a:lnTo>
                  <a:lnTo>
                    <a:pt x="2098" y="454"/>
                  </a:lnTo>
                  <a:lnTo>
                    <a:pt x="1985" y="454"/>
                  </a:lnTo>
                  <a:lnTo>
                    <a:pt x="1985" y="397"/>
                  </a:lnTo>
                  <a:lnTo>
                    <a:pt x="1928" y="397"/>
                  </a:lnTo>
                  <a:lnTo>
                    <a:pt x="1928" y="227"/>
                  </a:lnTo>
                  <a:lnTo>
                    <a:pt x="1871" y="227"/>
                  </a:lnTo>
                  <a:lnTo>
                    <a:pt x="1871" y="113"/>
                  </a:lnTo>
                  <a:lnTo>
                    <a:pt x="1815" y="113"/>
                  </a:lnTo>
                  <a:lnTo>
                    <a:pt x="1815" y="57"/>
                  </a:lnTo>
                  <a:lnTo>
                    <a:pt x="1701" y="57"/>
                  </a:lnTo>
                  <a:lnTo>
                    <a:pt x="1701" y="0"/>
                  </a:lnTo>
                  <a:lnTo>
                    <a:pt x="1361" y="0"/>
                  </a:lnTo>
                  <a:lnTo>
                    <a:pt x="1361" y="170"/>
                  </a:lnTo>
                  <a:lnTo>
                    <a:pt x="1304" y="170"/>
                  </a:lnTo>
                  <a:lnTo>
                    <a:pt x="1304" y="227"/>
                  </a:lnTo>
                  <a:lnTo>
                    <a:pt x="1191" y="227"/>
                  </a:lnTo>
                  <a:lnTo>
                    <a:pt x="1191" y="283"/>
                  </a:lnTo>
                  <a:lnTo>
                    <a:pt x="964" y="283"/>
                  </a:lnTo>
                  <a:lnTo>
                    <a:pt x="964" y="340"/>
                  </a:lnTo>
                  <a:lnTo>
                    <a:pt x="907" y="340"/>
                  </a:lnTo>
                  <a:lnTo>
                    <a:pt x="907" y="397"/>
                  </a:lnTo>
                  <a:lnTo>
                    <a:pt x="681" y="397"/>
                  </a:lnTo>
                  <a:lnTo>
                    <a:pt x="681" y="454"/>
                  </a:lnTo>
                  <a:lnTo>
                    <a:pt x="624" y="454"/>
                  </a:lnTo>
                  <a:lnTo>
                    <a:pt x="624" y="510"/>
                  </a:lnTo>
                  <a:lnTo>
                    <a:pt x="397" y="510"/>
                  </a:lnTo>
                  <a:lnTo>
                    <a:pt x="397" y="567"/>
                  </a:lnTo>
                  <a:lnTo>
                    <a:pt x="284" y="567"/>
                  </a:lnTo>
                  <a:lnTo>
                    <a:pt x="284" y="624"/>
                  </a:lnTo>
                  <a:lnTo>
                    <a:pt x="57" y="624"/>
                  </a:lnTo>
                  <a:lnTo>
                    <a:pt x="57" y="680"/>
                  </a:lnTo>
                  <a:lnTo>
                    <a:pt x="0" y="680"/>
                  </a:lnTo>
                  <a:lnTo>
                    <a:pt x="0" y="73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22" name="Freeform 262">
              <a:extLst>
                <a:ext uri="{FF2B5EF4-FFF2-40B4-BE49-F238E27FC236}">
                  <a16:creationId xmlns:a16="http://schemas.microsoft.com/office/drawing/2014/main" id="{F2A0DA56-86C7-4621-BD76-B046E083720E}"/>
                </a:ext>
              </a:extLst>
            </p:cNvPr>
            <p:cNvSpPr>
              <a:spLocks/>
            </p:cNvSpPr>
            <p:nvPr/>
          </p:nvSpPr>
          <p:spPr bwMode="auto">
            <a:xfrm>
              <a:off x="3465" y="4328"/>
              <a:ext cx="1588" cy="1474"/>
            </a:xfrm>
            <a:custGeom>
              <a:avLst/>
              <a:gdLst>
                <a:gd name="T0" fmla="*/ 57 w 1588"/>
                <a:gd name="T1" fmla="*/ 284 h 1474"/>
                <a:gd name="T2" fmla="*/ 113 w 1588"/>
                <a:gd name="T3" fmla="*/ 227 h 1474"/>
                <a:gd name="T4" fmla="*/ 227 w 1588"/>
                <a:gd name="T5" fmla="*/ 170 h 1474"/>
                <a:gd name="T6" fmla="*/ 283 w 1588"/>
                <a:gd name="T7" fmla="*/ 114 h 1474"/>
                <a:gd name="T8" fmla="*/ 397 w 1588"/>
                <a:gd name="T9" fmla="*/ 57 h 1474"/>
                <a:gd name="T10" fmla="*/ 624 w 1588"/>
                <a:gd name="T11" fmla="*/ 114 h 1474"/>
                <a:gd name="T12" fmla="*/ 737 w 1588"/>
                <a:gd name="T13" fmla="*/ 57 h 1474"/>
                <a:gd name="T14" fmla="*/ 794 w 1588"/>
                <a:gd name="T15" fmla="*/ 0 h 1474"/>
                <a:gd name="T16" fmla="*/ 1361 w 1588"/>
                <a:gd name="T17" fmla="*/ 57 h 1474"/>
                <a:gd name="T18" fmla="*/ 1588 w 1588"/>
                <a:gd name="T19" fmla="*/ 170 h 1474"/>
                <a:gd name="T20" fmla="*/ 1474 w 1588"/>
                <a:gd name="T21" fmla="*/ 227 h 1474"/>
                <a:gd name="T22" fmla="*/ 1418 w 1588"/>
                <a:gd name="T23" fmla="*/ 510 h 1474"/>
                <a:gd name="T24" fmla="*/ 1474 w 1588"/>
                <a:gd name="T25" fmla="*/ 567 h 1474"/>
                <a:gd name="T26" fmla="*/ 1531 w 1588"/>
                <a:gd name="T27" fmla="*/ 624 h 1474"/>
                <a:gd name="T28" fmla="*/ 1588 w 1588"/>
                <a:gd name="T29" fmla="*/ 737 h 1474"/>
                <a:gd name="T30" fmla="*/ 1474 w 1588"/>
                <a:gd name="T31" fmla="*/ 794 h 1474"/>
                <a:gd name="T32" fmla="*/ 1418 w 1588"/>
                <a:gd name="T33" fmla="*/ 851 h 1474"/>
                <a:gd name="T34" fmla="*/ 1531 w 1588"/>
                <a:gd name="T35" fmla="*/ 964 h 1474"/>
                <a:gd name="T36" fmla="*/ 1474 w 1588"/>
                <a:gd name="T37" fmla="*/ 1021 h 1474"/>
                <a:gd name="T38" fmla="*/ 1418 w 1588"/>
                <a:gd name="T39" fmla="*/ 1134 h 1474"/>
                <a:gd name="T40" fmla="*/ 1361 w 1588"/>
                <a:gd name="T41" fmla="*/ 1191 h 1474"/>
                <a:gd name="T42" fmla="*/ 1304 w 1588"/>
                <a:gd name="T43" fmla="*/ 1248 h 1474"/>
                <a:gd name="T44" fmla="*/ 1191 w 1588"/>
                <a:gd name="T45" fmla="*/ 1248 h 1474"/>
                <a:gd name="T46" fmla="*/ 1077 w 1588"/>
                <a:gd name="T47" fmla="*/ 1191 h 1474"/>
                <a:gd name="T48" fmla="*/ 1021 w 1588"/>
                <a:gd name="T49" fmla="*/ 1248 h 1474"/>
                <a:gd name="T50" fmla="*/ 1021 w 1588"/>
                <a:gd name="T51" fmla="*/ 1361 h 1474"/>
                <a:gd name="T52" fmla="*/ 1077 w 1588"/>
                <a:gd name="T53" fmla="*/ 1474 h 1474"/>
                <a:gd name="T54" fmla="*/ 1021 w 1588"/>
                <a:gd name="T55" fmla="*/ 1418 h 1474"/>
                <a:gd name="T56" fmla="*/ 907 w 1588"/>
                <a:gd name="T57" fmla="*/ 1361 h 1474"/>
                <a:gd name="T58" fmla="*/ 794 w 1588"/>
                <a:gd name="T59" fmla="*/ 1418 h 1474"/>
                <a:gd name="T60" fmla="*/ 510 w 1588"/>
                <a:gd name="T61" fmla="*/ 1361 h 1474"/>
                <a:gd name="T62" fmla="*/ 454 w 1588"/>
                <a:gd name="T63" fmla="*/ 1304 h 1474"/>
                <a:gd name="T64" fmla="*/ 397 w 1588"/>
                <a:gd name="T65" fmla="*/ 1361 h 1474"/>
                <a:gd name="T66" fmla="*/ 283 w 1588"/>
                <a:gd name="T67" fmla="*/ 1304 h 1474"/>
                <a:gd name="T68" fmla="*/ 227 w 1588"/>
                <a:gd name="T69" fmla="*/ 1134 h 1474"/>
                <a:gd name="T70" fmla="*/ 113 w 1588"/>
                <a:gd name="T71" fmla="*/ 1134 h 1474"/>
                <a:gd name="T72" fmla="*/ 0 w 1588"/>
                <a:gd name="T73" fmla="*/ 964 h 1474"/>
                <a:gd name="T74" fmla="*/ 57 w 1588"/>
                <a:gd name="T75" fmla="*/ 794 h 1474"/>
                <a:gd name="T76" fmla="*/ 113 w 1588"/>
                <a:gd name="T77" fmla="*/ 737 h 1474"/>
                <a:gd name="T78" fmla="*/ 170 w 1588"/>
                <a:gd name="T79" fmla="*/ 681 h 1474"/>
                <a:gd name="T80" fmla="*/ 113 w 1588"/>
                <a:gd name="T81" fmla="*/ 624 h 1474"/>
                <a:gd name="T82" fmla="*/ 170 w 1588"/>
                <a:gd name="T83" fmla="*/ 454 h 1474"/>
                <a:gd name="T84" fmla="*/ 113 w 1588"/>
                <a:gd name="T85" fmla="*/ 397 h 1474"/>
                <a:gd name="T86" fmla="*/ 57 w 1588"/>
                <a:gd name="T87" fmla="*/ 340 h 1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588" h="1474">
                  <a:moveTo>
                    <a:pt x="57" y="340"/>
                  </a:moveTo>
                  <a:lnTo>
                    <a:pt x="57" y="284"/>
                  </a:lnTo>
                  <a:lnTo>
                    <a:pt x="113" y="284"/>
                  </a:lnTo>
                  <a:lnTo>
                    <a:pt x="113" y="227"/>
                  </a:lnTo>
                  <a:lnTo>
                    <a:pt x="227" y="227"/>
                  </a:lnTo>
                  <a:lnTo>
                    <a:pt x="227" y="170"/>
                  </a:lnTo>
                  <a:lnTo>
                    <a:pt x="283" y="170"/>
                  </a:lnTo>
                  <a:lnTo>
                    <a:pt x="283" y="114"/>
                  </a:lnTo>
                  <a:lnTo>
                    <a:pt x="397" y="114"/>
                  </a:lnTo>
                  <a:lnTo>
                    <a:pt x="397" y="57"/>
                  </a:lnTo>
                  <a:lnTo>
                    <a:pt x="624" y="57"/>
                  </a:lnTo>
                  <a:lnTo>
                    <a:pt x="624" y="114"/>
                  </a:lnTo>
                  <a:lnTo>
                    <a:pt x="737" y="114"/>
                  </a:lnTo>
                  <a:lnTo>
                    <a:pt x="737" y="57"/>
                  </a:lnTo>
                  <a:lnTo>
                    <a:pt x="794" y="57"/>
                  </a:lnTo>
                  <a:lnTo>
                    <a:pt x="794" y="0"/>
                  </a:lnTo>
                  <a:lnTo>
                    <a:pt x="1361" y="0"/>
                  </a:lnTo>
                  <a:lnTo>
                    <a:pt x="1361" y="57"/>
                  </a:lnTo>
                  <a:lnTo>
                    <a:pt x="1588" y="57"/>
                  </a:lnTo>
                  <a:lnTo>
                    <a:pt x="1588" y="170"/>
                  </a:lnTo>
                  <a:lnTo>
                    <a:pt x="1474" y="170"/>
                  </a:lnTo>
                  <a:lnTo>
                    <a:pt x="1474" y="227"/>
                  </a:lnTo>
                  <a:lnTo>
                    <a:pt x="1418" y="227"/>
                  </a:lnTo>
                  <a:lnTo>
                    <a:pt x="1418" y="510"/>
                  </a:lnTo>
                  <a:lnTo>
                    <a:pt x="1474" y="510"/>
                  </a:lnTo>
                  <a:lnTo>
                    <a:pt x="1474" y="567"/>
                  </a:lnTo>
                  <a:lnTo>
                    <a:pt x="1531" y="567"/>
                  </a:lnTo>
                  <a:lnTo>
                    <a:pt x="1531" y="624"/>
                  </a:lnTo>
                  <a:lnTo>
                    <a:pt x="1588" y="624"/>
                  </a:lnTo>
                  <a:lnTo>
                    <a:pt x="1588" y="737"/>
                  </a:lnTo>
                  <a:lnTo>
                    <a:pt x="1474" y="737"/>
                  </a:lnTo>
                  <a:lnTo>
                    <a:pt x="1474" y="794"/>
                  </a:lnTo>
                  <a:lnTo>
                    <a:pt x="1418" y="794"/>
                  </a:lnTo>
                  <a:lnTo>
                    <a:pt x="1418" y="851"/>
                  </a:lnTo>
                  <a:lnTo>
                    <a:pt x="1531" y="851"/>
                  </a:lnTo>
                  <a:lnTo>
                    <a:pt x="1531" y="964"/>
                  </a:lnTo>
                  <a:lnTo>
                    <a:pt x="1474" y="964"/>
                  </a:lnTo>
                  <a:lnTo>
                    <a:pt x="1474" y="1021"/>
                  </a:lnTo>
                  <a:lnTo>
                    <a:pt x="1418" y="1021"/>
                  </a:lnTo>
                  <a:lnTo>
                    <a:pt x="1418" y="1134"/>
                  </a:lnTo>
                  <a:lnTo>
                    <a:pt x="1361" y="1134"/>
                  </a:lnTo>
                  <a:lnTo>
                    <a:pt x="1361" y="1191"/>
                  </a:lnTo>
                  <a:lnTo>
                    <a:pt x="1304" y="1191"/>
                  </a:lnTo>
                  <a:lnTo>
                    <a:pt x="1304" y="1248"/>
                  </a:lnTo>
                  <a:lnTo>
                    <a:pt x="1247" y="1248"/>
                  </a:lnTo>
                  <a:lnTo>
                    <a:pt x="1191" y="1248"/>
                  </a:lnTo>
                  <a:lnTo>
                    <a:pt x="1191" y="1191"/>
                  </a:lnTo>
                  <a:lnTo>
                    <a:pt x="1077" y="1191"/>
                  </a:lnTo>
                  <a:lnTo>
                    <a:pt x="1077" y="1248"/>
                  </a:lnTo>
                  <a:lnTo>
                    <a:pt x="1021" y="1248"/>
                  </a:lnTo>
                  <a:lnTo>
                    <a:pt x="1021" y="1304"/>
                  </a:lnTo>
                  <a:lnTo>
                    <a:pt x="1021" y="1361"/>
                  </a:lnTo>
                  <a:lnTo>
                    <a:pt x="1077" y="1361"/>
                  </a:lnTo>
                  <a:lnTo>
                    <a:pt x="1077" y="1474"/>
                  </a:lnTo>
                  <a:lnTo>
                    <a:pt x="1021" y="1474"/>
                  </a:lnTo>
                  <a:lnTo>
                    <a:pt x="1021" y="1418"/>
                  </a:lnTo>
                  <a:lnTo>
                    <a:pt x="907" y="1418"/>
                  </a:lnTo>
                  <a:lnTo>
                    <a:pt x="907" y="1361"/>
                  </a:lnTo>
                  <a:lnTo>
                    <a:pt x="794" y="1361"/>
                  </a:lnTo>
                  <a:lnTo>
                    <a:pt x="794" y="1418"/>
                  </a:lnTo>
                  <a:lnTo>
                    <a:pt x="510" y="1418"/>
                  </a:lnTo>
                  <a:lnTo>
                    <a:pt x="510" y="1361"/>
                  </a:lnTo>
                  <a:lnTo>
                    <a:pt x="454" y="1361"/>
                  </a:lnTo>
                  <a:lnTo>
                    <a:pt x="454" y="1304"/>
                  </a:lnTo>
                  <a:lnTo>
                    <a:pt x="397" y="1304"/>
                  </a:lnTo>
                  <a:lnTo>
                    <a:pt x="397" y="1361"/>
                  </a:lnTo>
                  <a:lnTo>
                    <a:pt x="283" y="1361"/>
                  </a:lnTo>
                  <a:lnTo>
                    <a:pt x="283" y="1304"/>
                  </a:lnTo>
                  <a:lnTo>
                    <a:pt x="227" y="1304"/>
                  </a:lnTo>
                  <a:lnTo>
                    <a:pt x="227" y="1134"/>
                  </a:lnTo>
                  <a:lnTo>
                    <a:pt x="170" y="1134"/>
                  </a:lnTo>
                  <a:lnTo>
                    <a:pt x="113" y="1134"/>
                  </a:lnTo>
                  <a:lnTo>
                    <a:pt x="113" y="964"/>
                  </a:lnTo>
                  <a:lnTo>
                    <a:pt x="0" y="964"/>
                  </a:lnTo>
                  <a:lnTo>
                    <a:pt x="0" y="794"/>
                  </a:lnTo>
                  <a:lnTo>
                    <a:pt x="57" y="794"/>
                  </a:lnTo>
                  <a:lnTo>
                    <a:pt x="57" y="737"/>
                  </a:lnTo>
                  <a:lnTo>
                    <a:pt x="113" y="737"/>
                  </a:lnTo>
                  <a:lnTo>
                    <a:pt x="113" y="681"/>
                  </a:lnTo>
                  <a:lnTo>
                    <a:pt x="170" y="681"/>
                  </a:lnTo>
                  <a:lnTo>
                    <a:pt x="170" y="624"/>
                  </a:lnTo>
                  <a:lnTo>
                    <a:pt x="113" y="624"/>
                  </a:lnTo>
                  <a:lnTo>
                    <a:pt x="113" y="454"/>
                  </a:lnTo>
                  <a:lnTo>
                    <a:pt x="170" y="454"/>
                  </a:lnTo>
                  <a:lnTo>
                    <a:pt x="170" y="397"/>
                  </a:lnTo>
                  <a:lnTo>
                    <a:pt x="113" y="397"/>
                  </a:lnTo>
                  <a:lnTo>
                    <a:pt x="113" y="340"/>
                  </a:lnTo>
                  <a:lnTo>
                    <a:pt x="57" y="34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23" name="Rectangle 263">
              <a:extLst>
                <a:ext uri="{FF2B5EF4-FFF2-40B4-BE49-F238E27FC236}">
                  <a16:creationId xmlns:a16="http://schemas.microsoft.com/office/drawing/2014/main" id="{AC893F27-CD33-46FC-A030-56A56ED1BD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42" y="5802"/>
              <a:ext cx="114" cy="57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24" name="Freeform 264">
              <a:extLst>
                <a:ext uri="{FF2B5EF4-FFF2-40B4-BE49-F238E27FC236}">
                  <a16:creationId xmlns:a16="http://schemas.microsoft.com/office/drawing/2014/main" id="{4CAB37D6-0302-4A36-8A35-4BCC94249494}"/>
                </a:ext>
              </a:extLst>
            </p:cNvPr>
            <p:cNvSpPr>
              <a:spLocks/>
            </p:cNvSpPr>
            <p:nvPr/>
          </p:nvSpPr>
          <p:spPr bwMode="auto">
            <a:xfrm>
              <a:off x="4883" y="4385"/>
              <a:ext cx="737" cy="567"/>
            </a:xfrm>
            <a:custGeom>
              <a:avLst/>
              <a:gdLst>
                <a:gd name="T0" fmla="*/ 170 w 737"/>
                <a:gd name="T1" fmla="*/ 57 h 567"/>
                <a:gd name="T2" fmla="*/ 510 w 737"/>
                <a:gd name="T3" fmla="*/ 57 h 567"/>
                <a:gd name="T4" fmla="*/ 510 w 737"/>
                <a:gd name="T5" fmla="*/ 0 h 567"/>
                <a:gd name="T6" fmla="*/ 567 w 737"/>
                <a:gd name="T7" fmla="*/ 0 h 567"/>
                <a:gd name="T8" fmla="*/ 567 w 737"/>
                <a:gd name="T9" fmla="*/ 113 h 567"/>
                <a:gd name="T10" fmla="*/ 623 w 737"/>
                <a:gd name="T11" fmla="*/ 113 h 567"/>
                <a:gd name="T12" fmla="*/ 623 w 737"/>
                <a:gd name="T13" fmla="*/ 227 h 567"/>
                <a:gd name="T14" fmla="*/ 737 w 737"/>
                <a:gd name="T15" fmla="*/ 227 h 567"/>
                <a:gd name="T16" fmla="*/ 737 w 737"/>
                <a:gd name="T17" fmla="*/ 340 h 567"/>
                <a:gd name="T18" fmla="*/ 680 w 737"/>
                <a:gd name="T19" fmla="*/ 340 h 567"/>
                <a:gd name="T20" fmla="*/ 680 w 737"/>
                <a:gd name="T21" fmla="*/ 397 h 567"/>
                <a:gd name="T22" fmla="*/ 567 w 737"/>
                <a:gd name="T23" fmla="*/ 397 h 567"/>
                <a:gd name="T24" fmla="*/ 567 w 737"/>
                <a:gd name="T25" fmla="*/ 453 h 567"/>
                <a:gd name="T26" fmla="*/ 453 w 737"/>
                <a:gd name="T27" fmla="*/ 453 h 567"/>
                <a:gd name="T28" fmla="*/ 453 w 737"/>
                <a:gd name="T29" fmla="*/ 510 h 567"/>
                <a:gd name="T30" fmla="*/ 340 w 737"/>
                <a:gd name="T31" fmla="*/ 510 h 567"/>
                <a:gd name="T32" fmla="*/ 340 w 737"/>
                <a:gd name="T33" fmla="*/ 567 h 567"/>
                <a:gd name="T34" fmla="*/ 283 w 737"/>
                <a:gd name="T35" fmla="*/ 567 h 567"/>
                <a:gd name="T36" fmla="*/ 283 w 737"/>
                <a:gd name="T37" fmla="*/ 510 h 567"/>
                <a:gd name="T38" fmla="*/ 226 w 737"/>
                <a:gd name="T39" fmla="*/ 510 h 567"/>
                <a:gd name="T40" fmla="*/ 226 w 737"/>
                <a:gd name="T41" fmla="*/ 567 h 567"/>
                <a:gd name="T42" fmla="*/ 113 w 737"/>
                <a:gd name="T43" fmla="*/ 567 h 567"/>
                <a:gd name="T44" fmla="*/ 113 w 737"/>
                <a:gd name="T45" fmla="*/ 510 h 567"/>
                <a:gd name="T46" fmla="*/ 56 w 737"/>
                <a:gd name="T47" fmla="*/ 510 h 567"/>
                <a:gd name="T48" fmla="*/ 56 w 737"/>
                <a:gd name="T49" fmla="*/ 453 h 567"/>
                <a:gd name="T50" fmla="*/ 0 w 737"/>
                <a:gd name="T51" fmla="*/ 453 h 567"/>
                <a:gd name="T52" fmla="*/ 0 w 737"/>
                <a:gd name="T53" fmla="*/ 170 h 567"/>
                <a:gd name="T54" fmla="*/ 56 w 737"/>
                <a:gd name="T55" fmla="*/ 170 h 567"/>
                <a:gd name="T56" fmla="*/ 56 w 737"/>
                <a:gd name="T57" fmla="*/ 113 h 567"/>
                <a:gd name="T58" fmla="*/ 170 w 737"/>
                <a:gd name="T59" fmla="*/ 113 h 567"/>
                <a:gd name="T60" fmla="*/ 170 w 737"/>
                <a:gd name="T61" fmla="*/ 57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37" h="567">
                  <a:moveTo>
                    <a:pt x="170" y="57"/>
                  </a:moveTo>
                  <a:lnTo>
                    <a:pt x="510" y="57"/>
                  </a:lnTo>
                  <a:lnTo>
                    <a:pt x="510" y="0"/>
                  </a:lnTo>
                  <a:lnTo>
                    <a:pt x="567" y="0"/>
                  </a:lnTo>
                  <a:lnTo>
                    <a:pt x="567" y="113"/>
                  </a:lnTo>
                  <a:lnTo>
                    <a:pt x="623" y="113"/>
                  </a:lnTo>
                  <a:lnTo>
                    <a:pt x="623" y="227"/>
                  </a:lnTo>
                  <a:lnTo>
                    <a:pt x="737" y="227"/>
                  </a:lnTo>
                  <a:lnTo>
                    <a:pt x="737" y="340"/>
                  </a:lnTo>
                  <a:lnTo>
                    <a:pt x="680" y="340"/>
                  </a:lnTo>
                  <a:lnTo>
                    <a:pt x="680" y="397"/>
                  </a:lnTo>
                  <a:lnTo>
                    <a:pt x="567" y="397"/>
                  </a:lnTo>
                  <a:lnTo>
                    <a:pt x="567" y="453"/>
                  </a:lnTo>
                  <a:lnTo>
                    <a:pt x="453" y="453"/>
                  </a:lnTo>
                  <a:lnTo>
                    <a:pt x="453" y="510"/>
                  </a:lnTo>
                  <a:lnTo>
                    <a:pt x="340" y="510"/>
                  </a:lnTo>
                  <a:lnTo>
                    <a:pt x="340" y="567"/>
                  </a:lnTo>
                  <a:lnTo>
                    <a:pt x="283" y="567"/>
                  </a:lnTo>
                  <a:lnTo>
                    <a:pt x="283" y="510"/>
                  </a:lnTo>
                  <a:lnTo>
                    <a:pt x="226" y="510"/>
                  </a:lnTo>
                  <a:lnTo>
                    <a:pt x="226" y="567"/>
                  </a:lnTo>
                  <a:lnTo>
                    <a:pt x="113" y="567"/>
                  </a:lnTo>
                  <a:lnTo>
                    <a:pt x="113" y="510"/>
                  </a:lnTo>
                  <a:lnTo>
                    <a:pt x="56" y="510"/>
                  </a:lnTo>
                  <a:lnTo>
                    <a:pt x="56" y="453"/>
                  </a:lnTo>
                  <a:lnTo>
                    <a:pt x="0" y="453"/>
                  </a:lnTo>
                  <a:lnTo>
                    <a:pt x="0" y="170"/>
                  </a:lnTo>
                  <a:lnTo>
                    <a:pt x="56" y="170"/>
                  </a:lnTo>
                  <a:lnTo>
                    <a:pt x="56" y="113"/>
                  </a:lnTo>
                  <a:lnTo>
                    <a:pt x="170" y="113"/>
                  </a:lnTo>
                  <a:lnTo>
                    <a:pt x="170" y="5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25" name="Freeform 265">
              <a:extLst>
                <a:ext uri="{FF2B5EF4-FFF2-40B4-BE49-F238E27FC236}">
                  <a16:creationId xmlns:a16="http://schemas.microsoft.com/office/drawing/2014/main" id="{19C728F3-6705-4DDF-9E99-31F17BCD1732}"/>
                </a:ext>
              </a:extLst>
            </p:cNvPr>
            <p:cNvSpPr>
              <a:spLocks/>
            </p:cNvSpPr>
            <p:nvPr/>
          </p:nvSpPr>
          <p:spPr bwMode="auto">
            <a:xfrm>
              <a:off x="7774" y="3308"/>
              <a:ext cx="114" cy="170"/>
            </a:xfrm>
            <a:custGeom>
              <a:avLst/>
              <a:gdLst>
                <a:gd name="T0" fmla="*/ 57 w 114"/>
                <a:gd name="T1" fmla="*/ 0 h 170"/>
                <a:gd name="T2" fmla="*/ 57 w 114"/>
                <a:gd name="T3" fmla="*/ 56 h 170"/>
                <a:gd name="T4" fmla="*/ 0 w 114"/>
                <a:gd name="T5" fmla="*/ 56 h 170"/>
                <a:gd name="T6" fmla="*/ 0 w 114"/>
                <a:gd name="T7" fmla="*/ 170 h 170"/>
                <a:gd name="T8" fmla="*/ 114 w 114"/>
                <a:gd name="T9" fmla="*/ 170 h 170"/>
                <a:gd name="T10" fmla="*/ 114 w 114"/>
                <a:gd name="T11" fmla="*/ 0 h 170"/>
                <a:gd name="T12" fmla="*/ 57 w 114"/>
                <a:gd name="T13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4" h="170">
                  <a:moveTo>
                    <a:pt x="57" y="0"/>
                  </a:moveTo>
                  <a:lnTo>
                    <a:pt x="57" y="56"/>
                  </a:lnTo>
                  <a:lnTo>
                    <a:pt x="0" y="56"/>
                  </a:lnTo>
                  <a:lnTo>
                    <a:pt x="0" y="170"/>
                  </a:lnTo>
                  <a:lnTo>
                    <a:pt x="114" y="170"/>
                  </a:lnTo>
                  <a:lnTo>
                    <a:pt x="114" y="0"/>
                  </a:lnTo>
                  <a:lnTo>
                    <a:pt x="57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27" name="Freeform 267">
              <a:extLst>
                <a:ext uri="{FF2B5EF4-FFF2-40B4-BE49-F238E27FC236}">
                  <a16:creationId xmlns:a16="http://schemas.microsoft.com/office/drawing/2014/main" id="{BB7F8153-D03F-4668-A2A0-4FCE6DC7D32D}"/>
                </a:ext>
              </a:extLst>
            </p:cNvPr>
            <p:cNvSpPr>
              <a:spLocks/>
            </p:cNvSpPr>
            <p:nvPr/>
          </p:nvSpPr>
          <p:spPr bwMode="auto">
            <a:xfrm>
              <a:off x="5053" y="3648"/>
              <a:ext cx="1871" cy="1077"/>
            </a:xfrm>
            <a:custGeom>
              <a:avLst/>
              <a:gdLst>
                <a:gd name="T0" fmla="*/ 1814 w 1871"/>
                <a:gd name="T1" fmla="*/ 0 h 1077"/>
                <a:gd name="T2" fmla="*/ 1701 w 1871"/>
                <a:gd name="T3" fmla="*/ 56 h 1077"/>
                <a:gd name="T4" fmla="*/ 1474 w 1871"/>
                <a:gd name="T5" fmla="*/ 113 h 1077"/>
                <a:gd name="T6" fmla="*/ 1417 w 1871"/>
                <a:gd name="T7" fmla="*/ 170 h 1077"/>
                <a:gd name="T8" fmla="*/ 1190 w 1871"/>
                <a:gd name="T9" fmla="*/ 227 h 1077"/>
                <a:gd name="T10" fmla="*/ 1077 w 1871"/>
                <a:gd name="T11" fmla="*/ 170 h 1077"/>
                <a:gd name="T12" fmla="*/ 850 w 1871"/>
                <a:gd name="T13" fmla="*/ 113 h 1077"/>
                <a:gd name="T14" fmla="*/ 623 w 1871"/>
                <a:gd name="T15" fmla="*/ 170 h 1077"/>
                <a:gd name="T16" fmla="*/ 567 w 1871"/>
                <a:gd name="T17" fmla="*/ 227 h 1077"/>
                <a:gd name="T18" fmla="*/ 340 w 1871"/>
                <a:gd name="T19" fmla="*/ 340 h 1077"/>
                <a:gd name="T20" fmla="*/ 283 w 1871"/>
                <a:gd name="T21" fmla="*/ 397 h 1077"/>
                <a:gd name="T22" fmla="*/ 226 w 1871"/>
                <a:gd name="T23" fmla="*/ 453 h 1077"/>
                <a:gd name="T24" fmla="*/ 170 w 1871"/>
                <a:gd name="T25" fmla="*/ 510 h 1077"/>
                <a:gd name="T26" fmla="*/ 56 w 1871"/>
                <a:gd name="T27" fmla="*/ 623 h 1077"/>
                <a:gd name="T28" fmla="*/ 0 w 1871"/>
                <a:gd name="T29" fmla="*/ 680 h 1077"/>
                <a:gd name="T30" fmla="*/ 340 w 1871"/>
                <a:gd name="T31" fmla="*/ 794 h 1077"/>
                <a:gd name="T32" fmla="*/ 397 w 1871"/>
                <a:gd name="T33" fmla="*/ 737 h 1077"/>
                <a:gd name="T34" fmla="*/ 453 w 1871"/>
                <a:gd name="T35" fmla="*/ 850 h 1077"/>
                <a:gd name="T36" fmla="*/ 567 w 1871"/>
                <a:gd name="T37" fmla="*/ 964 h 1077"/>
                <a:gd name="T38" fmla="*/ 623 w 1871"/>
                <a:gd name="T39" fmla="*/ 1077 h 1077"/>
                <a:gd name="T40" fmla="*/ 737 w 1871"/>
                <a:gd name="T41" fmla="*/ 1020 h 1077"/>
                <a:gd name="T42" fmla="*/ 793 w 1871"/>
                <a:gd name="T43" fmla="*/ 964 h 1077"/>
                <a:gd name="T44" fmla="*/ 850 w 1871"/>
                <a:gd name="T45" fmla="*/ 907 h 1077"/>
                <a:gd name="T46" fmla="*/ 907 w 1871"/>
                <a:gd name="T47" fmla="*/ 850 h 1077"/>
                <a:gd name="T48" fmla="*/ 964 w 1871"/>
                <a:gd name="T49" fmla="*/ 794 h 1077"/>
                <a:gd name="T50" fmla="*/ 1020 w 1871"/>
                <a:gd name="T51" fmla="*/ 680 h 1077"/>
                <a:gd name="T52" fmla="*/ 1077 w 1871"/>
                <a:gd name="T53" fmla="*/ 623 h 1077"/>
                <a:gd name="T54" fmla="*/ 1190 w 1871"/>
                <a:gd name="T55" fmla="*/ 680 h 1077"/>
                <a:gd name="T56" fmla="*/ 1247 w 1871"/>
                <a:gd name="T57" fmla="*/ 453 h 1077"/>
                <a:gd name="T58" fmla="*/ 1304 w 1871"/>
                <a:gd name="T59" fmla="*/ 397 h 1077"/>
                <a:gd name="T60" fmla="*/ 1417 w 1871"/>
                <a:gd name="T61" fmla="*/ 453 h 1077"/>
                <a:gd name="T62" fmla="*/ 1474 w 1871"/>
                <a:gd name="T63" fmla="*/ 340 h 1077"/>
                <a:gd name="T64" fmla="*/ 1644 w 1871"/>
                <a:gd name="T65" fmla="*/ 283 h 1077"/>
                <a:gd name="T66" fmla="*/ 1757 w 1871"/>
                <a:gd name="T67" fmla="*/ 227 h 1077"/>
                <a:gd name="T68" fmla="*/ 1814 w 1871"/>
                <a:gd name="T69" fmla="*/ 170 h 1077"/>
                <a:gd name="T70" fmla="*/ 1871 w 1871"/>
                <a:gd name="T71" fmla="*/ 113 h 10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871" h="1077">
                  <a:moveTo>
                    <a:pt x="1871" y="0"/>
                  </a:moveTo>
                  <a:lnTo>
                    <a:pt x="1814" y="0"/>
                  </a:lnTo>
                  <a:lnTo>
                    <a:pt x="1814" y="56"/>
                  </a:lnTo>
                  <a:lnTo>
                    <a:pt x="1701" y="56"/>
                  </a:lnTo>
                  <a:lnTo>
                    <a:pt x="1701" y="113"/>
                  </a:lnTo>
                  <a:lnTo>
                    <a:pt x="1474" y="113"/>
                  </a:lnTo>
                  <a:lnTo>
                    <a:pt x="1474" y="170"/>
                  </a:lnTo>
                  <a:lnTo>
                    <a:pt x="1417" y="170"/>
                  </a:lnTo>
                  <a:lnTo>
                    <a:pt x="1417" y="227"/>
                  </a:lnTo>
                  <a:lnTo>
                    <a:pt x="1190" y="227"/>
                  </a:lnTo>
                  <a:lnTo>
                    <a:pt x="1190" y="170"/>
                  </a:lnTo>
                  <a:lnTo>
                    <a:pt x="1077" y="170"/>
                  </a:lnTo>
                  <a:lnTo>
                    <a:pt x="1077" y="113"/>
                  </a:lnTo>
                  <a:lnTo>
                    <a:pt x="850" y="113"/>
                  </a:lnTo>
                  <a:lnTo>
                    <a:pt x="850" y="170"/>
                  </a:lnTo>
                  <a:lnTo>
                    <a:pt x="623" y="170"/>
                  </a:lnTo>
                  <a:lnTo>
                    <a:pt x="623" y="227"/>
                  </a:lnTo>
                  <a:lnTo>
                    <a:pt x="567" y="227"/>
                  </a:lnTo>
                  <a:lnTo>
                    <a:pt x="567" y="340"/>
                  </a:lnTo>
                  <a:lnTo>
                    <a:pt x="340" y="340"/>
                  </a:lnTo>
                  <a:lnTo>
                    <a:pt x="340" y="397"/>
                  </a:lnTo>
                  <a:lnTo>
                    <a:pt x="283" y="397"/>
                  </a:lnTo>
                  <a:lnTo>
                    <a:pt x="283" y="453"/>
                  </a:lnTo>
                  <a:lnTo>
                    <a:pt x="226" y="453"/>
                  </a:lnTo>
                  <a:lnTo>
                    <a:pt x="226" y="510"/>
                  </a:lnTo>
                  <a:lnTo>
                    <a:pt x="170" y="510"/>
                  </a:lnTo>
                  <a:lnTo>
                    <a:pt x="170" y="623"/>
                  </a:lnTo>
                  <a:lnTo>
                    <a:pt x="56" y="623"/>
                  </a:lnTo>
                  <a:lnTo>
                    <a:pt x="56" y="680"/>
                  </a:lnTo>
                  <a:lnTo>
                    <a:pt x="0" y="680"/>
                  </a:lnTo>
                  <a:lnTo>
                    <a:pt x="0" y="794"/>
                  </a:lnTo>
                  <a:lnTo>
                    <a:pt x="340" y="794"/>
                  </a:lnTo>
                  <a:lnTo>
                    <a:pt x="340" y="737"/>
                  </a:lnTo>
                  <a:lnTo>
                    <a:pt x="397" y="737"/>
                  </a:lnTo>
                  <a:lnTo>
                    <a:pt x="397" y="850"/>
                  </a:lnTo>
                  <a:lnTo>
                    <a:pt x="453" y="850"/>
                  </a:lnTo>
                  <a:lnTo>
                    <a:pt x="453" y="964"/>
                  </a:lnTo>
                  <a:lnTo>
                    <a:pt x="567" y="964"/>
                  </a:lnTo>
                  <a:lnTo>
                    <a:pt x="567" y="1077"/>
                  </a:lnTo>
                  <a:lnTo>
                    <a:pt x="623" y="1077"/>
                  </a:lnTo>
                  <a:lnTo>
                    <a:pt x="623" y="1020"/>
                  </a:lnTo>
                  <a:lnTo>
                    <a:pt x="737" y="1020"/>
                  </a:lnTo>
                  <a:lnTo>
                    <a:pt x="737" y="964"/>
                  </a:lnTo>
                  <a:lnTo>
                    <a:pt x="793" y="964"/>
                  </a:lnTo>
                  <a:lnTo>
                    <a:pt x="793" y="907"/>
                  </a:lnTo>
                  <a:lnTo>
                    <a:pt x="850" y="907"/>
                  </a:lnTo>
                  <a:lnTo>
                    <a:pt x="850" y="850"/>
                  </a:lnTo>
                  <a:lnTo>
                    <a:pt x="907" y="850"/>
                  </a:lnTo>
                  <a:lnTo>
                    <a:pt x="964" y="850"/>
                  </a:lnTo>
                  <a:lnTo>
                    <a:pt x="964" y="794"/>
                  </a:lnTo>
                  <a:lnTo>
                    <a:pt x="964" y="680"/>
                  </a:lnTo>
                  <a:lnTo>
                    <a:pt x="1020" y="680"/>
                  </a:lnTo>
                  <a:lnTo>
                    <a:pt x="1020" y="623"/>
                  </a:lnTo>
                  <a:lnTo>
                    <a:pt x="1077" y="623"/>
                  </a:lnTo>
                  <a:lnTo>
                    <a:pt x="1077" y="680"/>
                  </a:lnTo>
                  <a:lnTo>
                    <a:pt x="1190" y="680"/>
                  </a:lnTo>
                  <a:lnTo>
                    <a:pt x="1190" y="453"/>
                  </a:lnTo>
                  <a:lnTo>
                    <a:pt x="1247" y="453"/>
                  </a:lnTo>
                  <a:lnTo>
                    <a:pt x="1247" y="397"/>
                  </a:lnTo>
                  <a:lnTo>
                    <a:pt x="1304" y="397"/>
                  </a:lnTo>
                  <a:lnTo>
                    <a:pt x="1304" y="453"/>
                  </a:lnTo>
                  <a:lnTo>
                    <a:pt x="1417" y="453"/>
                  </a:lnTo>
                  <a:lnTo>
                    <a:pt x="1417" y="340"/>
                  </a:lnTo>
                  <a:lnTo>
                    <a:pt x="1474" y="340"/>
                  </a:lnTo>
                  <a:lnTo>
                    <a:pt x="1474" y="283"/>
                  </a:lnTo>
                  <a:lnTo>
                    <a:pt x="1644" y="283"/>
                  </a:lnTo>
                  <a:lnTo>
                    <a:pt x="1644" y="227"/>
                  </a:lnTo>
                  <a:lnTo>
                    <a:pt x="1757" y="227"/>
                  </a:lnTo>
                  <a:lnTo>
                    <a:pt x="1757" y="170"/>
                  </a:lnTo>
                  <a:lnTo>
                    <a:pt x="1814" y="170"/>
                  </a:lnTo>
                  <a:lnTo>
                    <a:pt x="1814" y="113"/>
                  </a:lnTo>
                  <a:lnTo>
                    <a:pt x="1871" y="113"/>
                  </a:lnTo>
                  <a:lnTo>
                    <a:pt x="1871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28" name="Freeform 268">
              <a:extLst>
                <a:ext uri="{FF2B5EF4-FFF2-40B4-BE49-F238E27FC236}">
                  <a16:creationId xmlns:a16="http://schemas.microsoft.com/office/drawing/2014/main" id="{787C8766-8F61-40E0-AABE-AE390B4FB1DD}"/>
                </a:ext>
              </a:extLst>
            </p:cNvPr>
            <p:cNvSpPr>
              <a:spLocks/>
            </p:cNvSpPr>
            <p:nvPr/>
          </p:nvSpPr>
          <p:spPr bwMode="auto">
            <a:xfrm>
              <a:off x="6073" y="2003"/>
              <a:ext cx="681" cy="681"/>
            </a:xfrm>
            <a:custGeom>
              <a:avLst/>
              <a:gdLst>
                <a:gd name="T0" fmla="*/ 114 w 681"/>
                <a:gd name="T1" fmla="*/ 0 h 681"/>
                <a:gd name="T2" fmla="*/ 114 w 681"/>
                <a:gd name="T3" fmla="*/ 57 h 681"/>
                <a:gd name="T4" fmla="*/ 57 w 681"/>
                <a:gd name="T5" fmla="*/ 57 h 681"/>
                <a:gd name="T6" fmla="*/ 57 w 681"/>
                <a:gd name="T7" fmla="*/ 114 h 681"/>
                <a:gd name="T8" fmla="*/ 0 w 681"/>
                <a:gd name="T9" fmla="*/ 114 h 681"/>
                <a:gd name="T10" fmla="*/ 0 w 681"/>
                <a:gd name="T11" fmla="*/ 284 h 681"/>
                <a:gd name="T12" fmla="*/ 170 w 681"/>
                <a:gd name="T13" fmla="*/ 284 h 681"/>
                <a:gd name="T14" fmla="*/ 170 w 681"/>
                <a:gd name="T15" fmla="*/ 511 h 681"/>
                <a:gd name="T16" fmla="*/ 114 w 681"/>
                <a:gd name="T17" fmla="*/ 511 h 681"/>
                <a:gd name="T18" fmla="*/ 114 w 681"/>
                <a:gd name="T19" fmla="*/ 681 h 681"/>
                <a:gd name="T20" fmla="*/ 227 w 681"/>
                <a:gd name="T21" fmla="*/ 681 h 681"/>
                <a:gd name="T22" fmla="*/ 227 w 681"/>
                <a:gd name="T23" fmla="*/ 624 h 681"/>
                <a:gd name="T24" fmla="*/ 397 w 681"/>
                <a:gd name="T25" fmla="*/ 624 h 681"/>
                <a:gd name="T26" fmla="*/ 397 w 681"/>
                <a:gd name="T27" fmla="*/ 567 h 681"/>
                <a:gd name="T28" fmla="*/ 454 w 681"/>
                <a:gd name="T29" fmla="*/ 567 h 681"/>
                <a:gd name="T30" fmla="*/ 454 w 681"/>
                <a:gd name="T31" fmla="*/ 454 h 681"/>
                <a:gd name="T32" fmla="*/ 624 w 681"/>
                <a:gd name="T33" fmla="*/ 454 h 681"/>
                <a:gd name="T34" fmla="*/ 624 w 681"/>
                <a:gd name="T35" fmla="*/ 341 h 681"/>
                <a:gd name="T36" fmla="*/ 681 w 681"/>
                <a:gd name="T37" fmla="*/ 341 h 681"/>
                <a:gd name="T38" fmla="*/ 681 w 681"/>
                <a:gd name="T39" fmla="*/ 227 h 681"/>
                <a:gd name="T40" fmla="*/ 624 w 681"/>
                <a:gd name="T41" fmla="*/ 227 h 681"/>
                <a:gd name="T42" fmla="*/ 624 w 681"/>
                <a:gd name="T43" fmla="*/ 114 h 681"/>
                <a:gd name="T44" fmla="*/ 511 w 681"/>
                <a:gd name="T45" fmla="*/ 114 h 681"/>
                <a:gd name="T46" fmla="*/ 511 w 681"/>
                <a:gd name="T47" fmla="*/ 227 h 681"/>
                <a:gd name="T48" fmla="*/ 397 w 681"/>
                <a:gd name="T49" fmla="*/ 227 h 681"/>
                <a:gd name="T50" fmla="*/ 397 w 681"/>
                <a:gd name="T51" fmla="*/ 170 h 681"/>
                <a:gd name="T52" fmla="*/ 284 w 681"/>
                <a:gd name="T53" fmla="*/ 170 h 681"/>
                <a:gd name="T54" fmla="*/ 284 w 681"/>
                <a:gd name="T55" fmla="*/ 114 h 681"/>
                <a:gd name="T56" fmla="*/ 340 w 681"/>
                <a:gd name="T57" fmla="*/ 114 h 681"/>
                <a:gd name="T58" fmla="*/ 340 w 681"/>
                <a:gd name="T59" fmla="*/ 0 h 681"/>
                <a:gd name="T60" fmla="*/ 114 w 681"/>
                <a:gd name="T61" fmla="*/ 0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681" h="681">
                  <a:moveTo>
                    <a:pt x="114" y="0"/>
                  </a:moveTo>
                  <a:lnTo>
                    <a:pt x="114" y="57"/>
                  </a:lnTo>
                  <a:lnTo>
                    <a:pt x="57" y="57"/>
                  </a:lnTo>
                  <a:lnTo>
                    <a:pt x="57" y="114"/>
                  </a:lnTo>
                  <a:lnTo>
                    <a:pt x="0" y="114"/>
                  </a:lnTo>
                  <a:lnTo>
                    <a:pt x="0" y="284"/>
                  </a:lnTo>
                  <a:lnTo>
                    <a:pt x="170" y="284"/>
                  </a:lnTo>
                  <a:lnTo>
                    <a:pt x="170" y="511"/>
                  </a:lnTo>
                  <a:lnTo>
                    <a:pt x="114" y="511"/>
                  </a:lnTo>
                  <a:lnTo>
                    <a:pt x="114" y="681"/>
                  </a:lnTo>
                  <a:lnTo>
                    <a:pt x="227" y="681"/>
                  </a:lnTo>
                  <a:lnTo>
                    <a:pt x="227" y="624"/>
                  </a:lnTo>
                  <a:lnTo>
                    <a:pt x="397" y="624"/>
                  </a:lnTo>
                  <a:lnTo>
                    <a:pt x="397" y="567"/>
                  </a:lnTo>
                  <a:lnTo>
                    <a:pt x="454" y="567"/>
                  </a:lnTo>
                  <a:lnTo>
                    <a:pt x="454" y="454"/>
                  </a:lnTo>
                  <a:lnTo>
                    <a:pt x="624" y="454"/>
                  </a:lnTo>
                  <a:lnTo>
                    <a:pt x="624" y="341"/>
                  </a:lnTo>
                  <a:lnTo>
                    <a:pt x="681" y="341"/>
                  </a:lnTo>
                  <a:lnTo>
                    <a:pt x="681" y="227"/>
                  </a:lnTo>
                  <a:lnTo>
                    <a:pt x="624" y="227"/>
                  </a:lnTo>
                  <a:lnTo>
                    <a:pt x="624" y="114"/>
                  </a:lnTo>
                  <a:lnTo>
                    <a:pt x="511" y="114"/>
                  </a:lnTo>
                  <a:lnTo>
                    <a:pt x="511" y="227"/>
                  </a:lnTo>
                  <a:lnTo>
                    <a:pt x="397" y="227"/>
                  </a:lnTo>
                  <a:lnTo>
                    <a:pt x="397" y="170"/>
                  </a:lnTo>
                  <a:lnTo>
                    <a:pt x="284" y="170"/>
                  </a:lnTo>
                  <a:lnTo>
                    <a:pt x="284" y="114"/>
                  </a:lnTo>
                  <a:lnTo>
                    <a:pt x="340" y="114"/>
                  </a:lnTo>
                  <a:lnTo>
                    <a:pt x="340" y="0"/>
                  </a:lnTo>
                  <a:lnTo>
                    <a:pt x="114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29" name="Freeform 269">
              <a:extLst>
                <a:ext uri="{FF2B5EF4-FFF2-40B4-BE49-F238E27FC236}">
                  <a16:creationId xmlns:a16="http://schemas.microsoft.com/office/drawing/2014/main" id="{C580F655-0A17-432D-8652-B59DC05502E6}"/>
                </a:ext>
              </a:extLst>
            </p:cNvPr>
            <p:cNvSpPr>
              <a:spLocks/>
            </p:cNvSpPr>
            <p:nvPr/>
          </p:nvSpPr>
          <p:spPr bwMode="auto">
            <a:xfrm>
              <a:off x="5563" y="2344"/>
              <a:ext cx="1871" cy="1531"/>
            </a:xfrm>
            <a:custGeom>
              <a:avLst/>
              <a:gdLst>
                <a:gd name="T0" fmla="*/ 1871 w 1871"/>
                <a:gd name="T1" fmla="*/ 1190 h 1531"/>
                <a:gd name="T2" fmla="*/ 1814 w 1871"/>
                <a:gd name="T3" fmla="*/ 1247 h 1531"/>
                <a:gd name="T4" fmla="*/ 1701 w 1871"/>
                <a:gd name="T5" fmla="*/ 1304 h 1531"/>
                <a:gd name="T6" fmla="*/ 1588 w 1871"/>
                <a:gd name="T7" fmla="*/ 1360 h 1531"/>
                <a:gd name="T8" fmla="*/ 1474 w 1871"/>
                <a:gd name="T9" fmla="*/ 1417 h 1531"/>
                <a:gd name="T10" fmla="*/ 1361 w 1871"/>
                <a:gd name="T11" fmla="*/ 1304 h 1531"/>
                <a:gd name="T12" fmla="*/ 1304 w 1871"/>
                <a:gd name="T13" fmla="*/ 1360 h 1531"/>
                <a:gd name="T14" fmla="*/ 1191 w 1871"/>
                <a:gd name="T15" fmla="*/ 1417 h 1531"/>
                <a:gd name="T16" fmla="*/ 964 w 1871"/>
                <a:gd name="T17" fmla="*/ 1474 h 1531"/>
                <a:gd name="T18" fmla="*/ 907 w 1871"/>
                <a:gd name="T19" fmla="*/ 1531 h 1531"/>
                <a:gd name="T20" fmla="*/ 680 w 1871"/>
                <a:gd name="T21" fmla="*/ 1474 h 1531"/>
                <a:gd name="T22" fmla="*/ 567 w 1871"/>
                <a:gd name="T23" fmla="*/ 1417 h 1531"/>
                <a:gd name="T24" fmla="*/ 397 w 1871"/>
                <a:gd name="T25" fmla="*/ 1360 h 1531"/>
                <a:gd name="T26" fmla="*/ 283 w 1871"/>
                <a:gd name="T27" fmla="*/ 1247 h 1531"/>
                <a:gd name="T28" fmla="*/ 340 w 1871"/>
                <a:gd name="T29" fmla="*/ 1134 h 1531"/>
                <a:gd name="T30" fmla="*/ 397 w 1871"/>
                <a:gd name="T31" fmla="*/ 1077 h 1531"/>
                <a:gd name="T32" fmla="*/ 454 w 1871"/>
                <a:gd name="T33" fmla="*/ 1020 h 1531"/>
                <a:gd name="T34" fmla="*/ 567 w 1871"/>
                <a:gd name="T35" fmla="*/ 907 h 1531"/>
                <a:gd name="T36" fmla="*/ 454 w 1871"/>
                <a:gd name="T37" fmla="*/ 850 h 1531"/>
                <a:gd name="T38" fmla="*/ 113 w 1871"/>
                <a:gd name="T39" fmla="*/ 907 h 1531"/>
                <a:gd name="T40" fmla="*/ 0 w 1871"/>
                <a:gd name="T41" fmla="*/ 623 h 1531"/>
                <a:gd name="T42" fmla="*/ 57 w 1871"/>
                <a:gd name="T43" fmla="*/ 567 h 1531"/>
                <a:gd name="T44" fmla="*/ 227 w 1871"/>
                <a:gd name="T45" fmla="*/ 510 h 1531"/>
                <a:gd name="T46" fmla="*/ 397 w 1871"/>
                <a:gd name="T47" fmla="*/ 453 h 1531"/>
                <a:gd name="T48" fmla="*/ 454 w 1871"/>
                <a:gd name="T49" fmla="*/ 396 h 1531"/>
                <a:gd name="T50" fmla="*/ 567 w 1871"/>
                <a:gd name="T51" fmla="*/ 340 h 1531"/>
                <a:gd name="T52" fmla="*/ 737 w 1871"/>
                <a:gd name="T53" fmla="*/ 283 h 1531"/>
                <a:gd name="T54" fmla="*/ 907 w 1871"/>
                <a:gd name="T55" fmla="*/ 226 h 1531"/>
                <a:gd name="T56" fmla="*/ 964 w 1871"/>
                <a:gd name="T57" fmla="*/ 113 h 1531"/>
                <a:gd name="T58" fmla="*/ 1134 w 1871"/>
                <a:gd name="T59" fmla="*/ 0 h 1531"/>
                <a:gd name="T60" fmla="*/ 1247 w 1871"/>
                <a:gd name="T61" fmla="*/ 56 h 1531"/>
                <a:gd name="T62" fmla="*/ 1304 w 1871"/>
                <a:gd name="T63" fmla="*/ 113 h 1531"/>
                <a:gd name="T64" fmla="*/ 1361 w 1871"/>
                <a:gd name="T65" fmla="*/ 170 h 1531"/>
                <a:gd name="T66" fmla="*/ 1474 w 1871"/>
                <a:gd name="T67" fmla="*/ 283 h 1531"/>
                <a:gd name="T68" fmla="*/ 1417 w 1871"/>
                <a:gd name="T69" fmla="*/ 340 h 1531"/>
                <a:gd name="T70" fmla="*/ 1531 w 1871"/>
                <a:gd name="T71" fmla="*/ 623 h 1531"/>
                <a:gd name="T72" fmla="*/ 1417 w 1871"/>
                <a:gd name="T73" fmla="*/ 737 h 1531"/>
                <a:gd name="T74" fmla="*/ 1361 w 1871"/>
                <a:gd name="T75" fmla="*/ 793 h 1531"/>
                <a:gd name="T76" fmla="*/ 1247 w 1871"/>
                <a:gd name="T77" fmla="*/ 850 h 1531"/>
                <a:gd name="T78" fmla="*/ 1134 w 1871"/>
                <a:gd name="T79" fmla="*/ 907 h 1531"/>
                <a:gd name="T80" fmla="*/ 1077 w 1871"/>
                <a:gd name="T81" fmla="*/ 964 h 1531"/>
                <a:gd name="T82" fmla="*/ 1134 w 1871"/>
                <a:gd name="T83" fmla="*/ 1077 h 1531"/>
                <a:gd name="T84" fmla="*/ 1304 w 1871"/>
                <a:gd name="T85" fmla="*/ 1020 h 1531"/>
                <a:gd name="T86" fmla="*/ 1644 w 1871"/>
                <a:gd name="T87" fmla="*/ 1077 h 1531"/>
                <a:gd name="T88" fmla="*/ 1531 w 1871"/>
                <a:gd name="T89" fmla="*/ 1134 h 1531"/>
                <a:gd name="T90" fmla="*/ 1417 w 1871"/>
                <a:gd name="T91" fmla="*/ 1190 h 1531"/>
                <a:gd name="T92" fmla="*/ 1588 w 1871"/>
                <a:gd name="T93" fmla="*/ 1134 h 1531"/>
                <a:gd name="T94" fmla="*/ 1758 w 1871"/>
                <a:gd name="T95" fmla="*/ 1077 h 1531"/>
                <a:gd name="T96" fmla="*/ 1814 w 1871"/>
                <a:gd name="T97" fmla="*/ 1134 h 15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871" h="1531">
                  <a:moveTo>
                    <a:pt x="1871" y="1134"/>
                  </a:moveTo>
                  <a:lnTo>
                    <a:pt x="1871" y="1190"/>
                  </a:lnTo>
                  <a:lnTo>
                    <a:pt x="1814" y="1190"/>
                  </a:lnTo>
                  <a:lnTo>
                    <a:pt x="1814" y="1247"/>
                  </a:lnTo>
                  <a:lnTo>
                    <a:pt x="1701" y="1247"/>
                  </a:lnTo>
                  <a:lnTo>
                    <a:pt x="1701" y="1304"/>
                  </a:lnTo>
                  <a:lnTo>
                    <a:pt x="1588" y="1304"/>
                  </a:lnTo>
                  <a:lnTo>
                    <a:pt x="1588" y="1360"/>
                  </a:lnTo>
                  <a:lnTo>
                    <a:pt x="1474" y="1360"/>
                  </a:lnTo>
                  <a:lnTo>
                    <a:pt x="1474" y="1417"/>
                  </a:lnTo>
                  <a:lnTo>
                    <a:pt x="1361" y="1417"/>
                  </a:lnTo>
                  <a:lnTo>
                    <a:pt x="1361" y="1304"/>
                  </a:lnTo>
                  <a:lnTo>
                    <a:pt x="1304" y="1304"/>
                  </a:lnTo>
                  <a:lnTo>
                    <a:pt x="1304" y="1360"/>
                  </a:lnTo>
                  <a:lnTo>
                    <a:pt x="1191" y="1360"/>
                  </a:lnTo>
                  <a:lnTo>
                    <a:pt x="1191" y="1417"/>
                  </a:lnTo>
                  <a:lnTo>
                    <a:pt x="964" y="1417"/>
                  </a:lnTo>
                  <a:lnTo>
                    <a:pt x="964" y="1474"/>
                  </a:lnTo>
                  <a:lnTo>
                    <a:pt x="907" y="1474"/>
                  </a:lnTo>
                  <a:lnTo>
                    <a:pt x="907" y="1531"/>
                  </a:lnTo>
                  <a:lnTo>
                    <a:pt x="680" y="1531"/>
                  </a:lnTo>
                  <a:lnTo>
                    <a:pt x="680" y="1474"/>
                  </a:lnTo>
                  <a:lnTo>
                    <a:pt x="567" y="1474"/>
                  </a:lnTo>
                  <a:lnTo>
                    <a:pt x="567" y="1417"/>
                  </a:lnTo>
                  <a:lnTo>
                    <a:pt x="397" y="1417"/>
                  </a:lnTo>
                  <a:lnTo>
                    <a:pt x="397" y="1360"/>
                  </a:lnTo>
                  <a:lnTo>
                    <a:pt x="283" y="1360"/>
                  </a:lnTo>
                  <a:lnTo>
                    <a:pt x="283" y="1247"/>
                  </a:lnTo>
                  <a:lnTo>
                    <a:pt x="340" y="1247"/>
                  </a:lnTo>
                  <a:lnTo>
                    <a:pt x="340" y="1134"/>
                  </a:lnTo>
                  <a:lnTo>
                    <a:pt x="397" y="1134"/>
                  </a:lnTo>
                  <a:lnTo>
                    <a:pt x="397" y="1077"/>
                  </a:lnTo>
                  <a:lnTo>
                    <a:pt x="454" y="1077"/>
                  </a:lnTo>
                  <a:lnTo>
                    <a:pt x="454" y="1020"/>
                  </a:lnTo>
                  <a:lnTo>
                    <a:pt x="567" y="1020"/>
                  </a:lnTo>
                  <a:lnTo>
                    <a:pt x="567" y="907"/>
                  </a:lnTo>
                  <a:lnTo>
                    <a:pt x="454" y="907"/>
                  </a:lnTo>
                  <a:lnTo>
                    <a:pt x="454" y="850"/>
                  </a:lnTo>
                  <a:lnTo>
                    <a:pt x="113" y="850"/>
                  </a:lnTo>
                  <a:lnTo>
                    <a:pt x="113" y="907"/>
                  </a:lnTo>
                  <a:lnTo>
                    <a:pt x="0" y="907"/>
                  </a:lnTo>
                  <a:lnTo>
                    <a:pt x="0" y="623"/>
                  </a:lnTo>
                  <a:lnTo>
                    <a:pt x="57" y="623"/>
                  </a:lnTo>
                  <a:lnTo>
                    <a:pt x="57" y="567"/>
                  </a:lnTo>
                  <a:lnTo>
                    <a:pt x="227" y="567"/>
                  </a:lnTo>
                  <a:lnTo>
                    <a:pt x="227" y="510"/>
                  </a:lnTo>
                  <a:lnTo>
                    <a:pt x="397" y="510"/>
                  </a:lnTo>
                  <a:lnTo>
                    <a:pt x="397" y="453"/>
                  </a:lnTo>
                  <a:lnTo>
                    <a:pt x="454" y="453"/>
                  </a:lnTo>
                  <a:lnTo>
                    <a:pt x="454" y="396"/>
                  </a:lnTo>
                  <a:lnTo>
                    <a:pt x="567" y="396"/>
                  </a:lnTo>
                  <a:lnTo>
                    <a:pt x="567" y="340"/>
                  </a:lnTo>
                  <a:lnTo>
                    <a:pt x="737" y="340"/>
                  </a:lnTo>
                  <a:lnTo>
                    <a:pt x="737" y="283"/>
                  </a:lnTo>
                  <a:lnTo>
                    <a:pt x="907" y="283"/>
                  </a:lnTo>
                  <a:lnTo>
                    <a:pt x="907" y="226"/>
                  </a:lnTo>
                  <a:lnTo>
                    <a:pt x="964" y="226"/>
                  </a:lnTo>
                  <a:lnTo>
                    <a:pt x="964" y="113"/>
                  </a:lnTo>
                  <a:lnTo>
                    <a:pt x="1134" y="113"/>
                  </a:lnTo>
                  <a:lnTo>
                    <a:pt x="1134" y="0"/>
                  </a:lnTo>
                  <a:lnTo>
                    <a:pt x="1247" y="0"/>
                  </a:lnTo>
                  <a:lnTo>
                    <a:pt x="1247" y="56"/>
                  </a:lnTo>
                  <a:lnTo>
                    <a:pt x="1304" y="56"/>
                  </a:lnTo>
                  <a:lnTo>
                    <a:pt x="1304" y="113"/>
                  </a:lnTo>
                  <a:lnTo>
                    <a:pt x="1361" y="113"/>
                  </a:lnTo>
                  <a:lnTo>
                    <a:pt x="1361" y="170"/>
                  </a:lnTo>
                  <a:lnTo>
                    <a:pt x="1474" y="170"/>
                  </a:lnTo>
                  <a:lnTo>
                    <a:pt x="1474" y="283"/>
                  </a:lnTo>
                  <a:lnTo>
                    <a:pt x="1417" y="283"/>
                  </a:lnTo>
                  <a:lnTo>
                    <a:pt x="1417" y="340"/>
                  </a:lnTo>
                  <a:lnTo>
                    <a:pt x="1531" y="340"/>
                  </a:lnTo>
                  <a:lnTo>
                    <a:pt x="1531" y="623"/>
                  </a:lnTo>
                  <a:lnTo>
                    <a:pt x="1417" y="623"/>
                  </a:lnTo>
                  <a:lnTo>
                    <a:pt x="1417" y="737"/>
                  </a:lnTo>
                  <a:lnTo>
                    <a:pt x="1361" y="737"/>
                  </a:lnTo>
                  <a:lnTo>
                    <a:pt x="1361" y="793"/>
                  </a:lnTo>
                  <a:lnTo>
                    <a:pt x="1247" y="793"/>
                  </a:lnTo>
                  <a:lnTo>
                    <a:pt x="1247" y="850"/>
                  </a:lnTo>
                  <a:lnTo>
                    <a:pt x="1134" y="850"/>
                  </a:lnTo>
                  <a:lnTo>
                    <a:pt x="1134" y="907"/>
                  </a:lnTo>
                  <a:lnTo>
                    <a:pt x="1077" y="907"/>
                  </a:lnTo>
                  <a:lnTo>
                    <a:pt x="1077" y="964"/>
                  </a:lnTo>
                  <a:lnTo>
                    <a:pt x="1134" y="964"/>
                  </a:lnTo>
                  <a:lnTo>
                    <a:pt x="1134" y="1077"/>
                  </a:lnTo>
                  <a:lnTo>
                    <a:pt x="1304" y="1077"/>
                  </a:lnTo>
                  <a:lnTo>
                    <a:pt x="1304" y="1020"/>
                  </a:lnTo>
                  <a:lnTo>
                    <a:pt x="1644" y="1020"/>
                  </a:lnTo>
                  <a:lnTo>
                    <a:pt x="1644" y="1077"/>
                  </a:lnTo>
                  <a:lnTo>
                    <a:pt x="1531" y="1077"/>
                  </a:lnTo>
                  <a:lnTo>
                    <a:pt x="1531" y="1134"/>
                  </a:lnTo>
                  <a:lnTo>
                    <a:pt x="1417" y="1134"/>
                  </a:lnTo>
                  <a:lnTo>
                    <a:pt x="1417" y="1190"/>
                  </a:lnTo>
                  <a:lnTo>
                    <a:pt x="1588" y="1190"/>
                  </a:lnTo>
                  <a:lnTo>
                    <a:pt x="1588" y="1134"/>
                  </a:lnTo>
                  <a:lnTo>
                    <a:pt x="1758" y="1134"/>
                  </a:lnTo>
                  <a:lnTo>
                    <a:pt x="1758" y="1077"/>
                  </a:lnTo>
                  <a:lnTo>
                    <a:pt x="1814" y="1077"/>
                  </a:lnTo>
                  <a:lnTo>
                    <a:pt x="1814" y="1134"/>
                  </a:lnTo>
                  <a:lnTo>
                    <a:pt x="1871" y="1134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31" name="Freeform 271">
              <a:extLst>
                <a:ext uri="{FF2B5EF4-FFF2-40B4-BE49-F238E27FC236}">
                  <a16:creationId xmlns:a16="http://schemas.microsoft.com/office/drawing/2014/main" id="{8285251F-739B-4414-8E77-44D3A34D1997}"/>
                </a:ext>
              </a:extLst>
            </p:cNvPr>
            <p:cNvSpPr>
              <a:spLocks/>
            </p:cNvSpPr>
            <p:nvPr/>
          </p:nvSpPr>
          <p:spPr bwMode="auto">
            <a:xfrm>
              <a:off x="6754" y="3251"/>
              <a:ext cx="113" cy="113"/>
            </a:xfrm>
            <a:custGeom>
              <a:avLst/>
              <a:gdLst>
                <a:gd name="T0" fmla="*/ 113 w 113"/>
                <a:gd name="T1" fmla="*/ 0 h 113"/>
                <a:gd name="T2" fmla="*/ 0 w 113"/>
                <a:gd name="T3" fmla="*/ 0 h 113"/>
                <a:gd name="T4" fmla="*/ 0 w 113"/>
                <a:gd name="T5" fmla="*/ 113 h 113"/>
                <a:gd name="T6" fmla="*/ 56 w 113"/>
                <a:gd name="T7" fmla="*/ 113 h 113"/>
                <a:gd name="T8" fmla="*/ 56 w 113"/>
                <a:gd name="T9" fmla="*/ 57 h 113"/>
                <a:gd name="T10" fmla="*/ 113 w 113"/>
                <a:gd name="T11" fmla="*/ 57 h 113"/>
                <a:gd name="T12" fmla="*/ 113 w 113"/>
                <a:gd name="T13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3" h="113">
                  <a:moveTo>
                    <a:pt x="113" y="0"/>
                  </a:moveTo>
                  <a:lnTo>
                    <a:pt x="0" y="0"/>
                  </a:lnTo>
                  <a:lnTo>
                    <a:pt x="0" y="113"/>
                  </a:lnTo>
                  <a:lnTo>
                    <a:pt x="56" y="113"/>
                  </a:lnTo>
                  <a:lnTo>
                    <a:pt x="56" y="57"/>
                  </a:lnTo>
                  <a:lnTo>
                    <a:pt x="113" y="57"/>
                  </a:lnTo>
                  <a:lnTo>
                    <a:pt x="113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32" name="Rectangle 272">
              <a:extLst>
                <a:ext uri="{FF2B5EF4-FFF2-40B4-BE49-F238E27FC236}">
                  <a16:creationId xmlns:a16="http://schemas.microsoft.com/office/drawing/2014/main" id="{F7B011BC-3BF8-4EAE-900E-0A527604CAE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67" y="3194"/>
              <a:ext cx="113" cy="57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33" name="Freeform 273">
              <a:extLst>
                <a:ext uri="{FF2B5EF4-FFF2-40B4-BE49-F238E27FC236}">
                  <a16:creationId xmlns:a16="http://schemas.microsoft.com/office/drawing/2014/main" id="{7DFD7C22-5EE5-4724-A1F2-921D162F6BD5}"/>
                </a:ext>
              </a:extLst>
            </p:cNvPr>
            <p:cNvSpPr>
              <a:spLocks/>
            </p:cNvSpPr>
            <p:nvPr/>
          </p:nvSpPr>
          <p:spPr bwMode="auto">
            <a:xfrm>
              <a:off x="4429" y="2514"/>
              <a:ext cx="1021" cy="850"/>
            </a:xfrm>
            <a:custGeom>
              <a:avLst/>
              <a:gdLst>
                <a:gd name="T0" fmla="*/ 850 w 1021"/>
                <a:gd name="T1" fmla="*/ 794 h 850"/>
                <a:gd name="T2" fmla="*/ 680 w 1021"/>
                <a:gd name="T3" fmla="*/ 794 h 850"/>
                <a:gd name="T4" fmla="*/ 680 w 1021"/>
                <a:gd name="T5" fmla="*/ 850 h 850"/>
                <a:gd name="T6" fmla="*/ 340 w 1021"/>
                <a:gd name="T7" fmla="*/ 850 h 850"/>
                <a:gd name="T8" fmla="*/ 340 w 1021"/>
                <a:gd name="T9" fmla="*/ 794 h 850"/>
                <a:gd name="T10" fmla="*/ 227 w 1021"/>
                <a:gd name="T11" fmla="*/ 794 h 850"/>
                <a:gd name="T12" fmla="*/ 227 w 1021"/>
                <a:gd name="T13" fmla="*/ 737 h 850"/>
                <a:gd name="T14" fmla="*/ 170 w 1021"/>
                <a:gd name="T15" fmla="*/ 737 h 850"/>
                <a:gd name="T16" fmla="*/ 170 w 1021"/>
                <a:gd name="T17" fmla="*/ 567 h 850"/>
                <a:gd name="T18" fmla="*/ 113 w 1021"/>
                <a:gd name="T19" fmla="*/ 567 h 850"/>
                <a:gd name="T20" fmla="*/ 113 w 1021"/>
                <a:gd name="T21" fmla="*/ 453 h 850"/>
                <a:gd name="T22" fmla="*/ 57 w 1021"/>
                <a:gd name="T23" fmla="*/ 453 h 850"/>
                <a:gd name="T24" fmla="*/ 57 w 1021"/>
                <a:gd name="T25" fmla="*/ 397 h 850"/>
                <a:gd name="T26" fmla="*/ 0 w 1021"/>
                <a:gd name="T27" fmla="*/ 397 h 850"/>
                <a:gd name="T28" fmla="*/ 0 w 1021"/>
                <a:gd name="T29" fmla="*/ 283 h 850"/>
                <a:gd name="T30" fmla="*/ 113 w 1021"/>
                <a:gd name="T31" fmla="*/ 283 h 850"/>
                <a:gd name="T32" fmla="*/ 113 w 1021"/>
                <a:gd name="T33" fmla="*/ 226 h 850"/>
                <a:gd name="T34" fmla="*/ 227 w 1021"/>
                <a:gd name="T35" fmla="*/ 226 h 850"/>
                <a:gd name="T36" fmla="*/ 227 w 1021"/>
                <a:gd name="T37" fmla="*/ 283 h 850"/>
                <a:gd name="T38" fmla="*/ 340 w 1021"/>
                <a:gd name="T39" fmla="*/ 283 h 850"/>
                <a:gd name="T40" fmla="*/ 340 w 1021"/>
                <a:gd name="T41" fmla="*/ 226 h 850"/>
                <a:gd name="T42" fmla="*/ 454 w 1021"/>
                <a:gd name="T43" fmla="*/ 226 h 850"/>
                <a:gd name="T44" fmla="*/ 454 w 1021"/>
                <a:gd name="T45" fmla="*/ 170 h 850"/>
                <a:gd name="T46" fmla="*/ 624 w 1021"/>
                <a:gd name="T47" fmla="*/ 170 h 850"/>
                <a:gd name="T48" fmla="*/ 624 w 1021"/>
                <a:gd name="T49" fmla="*/ 113 h 850"/>
                <a:gd name="T50" fmla="*/ 680 w 1021"/>
                <a:gd name="T51" fmla="*/ 113 h 850"/>
                <a:gd name="T52" fmla="*/ 680 w 1021"/>
                <a:gd name="T53" fmla="*/ 56 h 850"/>
                <a:gd name="T54" fmla="*/ 794 w 1021"/>
                <a:gd name="T55" fmla="*/ 56 h 850"/>
                <a:gd name="T56" fmla="*/ 794 w 1021"/>
                <a:gd name="T57" fmla="*/ 0 h 850"/>
                <a:gd name="T58" fmla="*/ 850 w 1021"/>
                <a:gd name="T59" fmla="*/ 0 h 850"/>
                <a:gd name="T60" fmla="*/ 850 w 1021"/>
                <a:gd name="T61" fmla="*/ 170 h 850"/>
                <a:gd name="T62" fmla="*/ 907 w 1021"/>
                <a:gd name="T63" fmla="*/ 170 h 850"/>
                <a:gd name="T64" fmla="*/ 907 w 1021"/>
                <a:gd name="T65" fmla="*/ 226 h 850"/>
                <a:gd name="T66" fmla="*/ 964 w 1021"/>
                <a:gd name="T67" fmla="*/ 226 h 850"/>
                <a:gd name="T68" fmla="*/ 964 w 1021"/>
                <a:gd name="T69" fmla="*/ 283 h 850"/>
                <a:gd name="T70" fmla="*/ 1021 w 1021"/>
                <a:gd name="T71" fmla="*/ 283 h 850"/>
                <a:gd name="T72" fmla="*/ 1021 w 1021"/>
                <a:gd name="T73" fmla="*/ 510 h 850"/>
                <a:gd name="T74" fmla="*/ 964 w 1021"/>
                <a:gd name="T75" fmla="*/ 510 h 850"/>
                <a:gd name="T76" fmla="*/ 964 w 1021"/>
                <a:gd name="T77" fmla="*/ 680 h 850"/>
                <a:gd name="T78" fmla="*/ 907 w 1021"/>
                <a:gd name="T79" fmla="*/ 680 h 850"/>
                <a:gd name="T80" fmla="*/ 907 w 1021"/>
                <a:gd name="T81" fmla="*/ 737 h 850"/>
                <a:gd name="T82" fmla="*/ 850 w 1021"/>
                <a:gd name="T83" fmla="*/ 737 h 850"/>
                <a:gd name="T84" fmla="*/ 850 w 1021"/>
                <a:gd name="T85" fmla="*/ 794 h 8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21" h="850">
                  <a:moveTo>
                    <a:pt x="850" y="794"/>
                  </a:moveTo>
                  <a:lnTo>
                    <a:pt x="680" y="794"/>
                  </a:lnTo>
                  <a:lnTo>
                    <a:pt x="680" y="850"/>
                  </a:lnTo>
                  <a:lnTo>
                    <a:pt x="340" y="850"/>
                  </a:lnTo>
                  <a:lnTo>
                    <a:pt x="340" y="794"/>
                  </a:lnTo>
                  <a:lnTo>
                    <a:pt x="227" y="794"/>
                  </a:lnTo>
                  <a:lnTo>
                    <a:pt x="227" y="737"/>
                  </a:lnTo>
                  <a:lnTo>
                    <a:pt x="170" y="737"/>
                  </a:lnTo>
                  <a:lnTo>
                    <a:pt x="170" y="567"/>
                  </a:lnTo>
                  <a:lnTo>
                    <a:pt x="113" y="567"/>
                  </a:lnTo>
                  <a:lnTo>
                    <a:pt x="113" y="453"/>
                  </a:lnTo>
                  <a:lnTo>
                    <a:pt x="57" y="453"/>
                  </a:lnTo>
                  <a:lnTo>
                    <a:pt x="57" y="397"/>
                  </a:lnTo>
                  <a:lnTo>
                    <a:pt x="0" y="397"/>
                  </a:lnTo>
                  <a:lnTo>
                    <a:pt x="0" y="283"/>
                  </a:lnTo>
                  <a:lnTo>
                    <a:pt x="113" y="283"/>
                  </a:lnTo>
                  <a:lnTo>
                    <a:pt x="113" y="226"/>
                  </a:lnTo>
                  <a:lnTo>
                    <a:pt x="227" y="226"/>
                  </a:lnTo>
                  <a:lnTo>
                    <a:pt x="227" y="283"/>
                  </a:lnTo>
                  <a:lnTo>
                    <a:pt x="340" y="283"/>
                  </a:lnTo>
                  <a:lnTo>
                    <a:pt x="340" y="226"/>
                  </a:lnTo>
                  <a:lnTo>
                    <a:pt x="454" y="226"/>
                  </a:lnTo>
                  <a:lnTo>
                    <a:pt x="454" y="170"/>
                  </a:lnTo>
                  <a:lnTo>
                    <a:pt x="624" y="170"/>
                  </a:lnTo>
                  <a:lnTo>
                    <a:pt x="624" y="113"/>
                  </a:lnTo>
                  <a:lnTo>
                    <a:pt x="680" y="113"/>
                  </a:lnTo>
                  <a:lnTo>
                    <a:pt x="680" y="56"/>
                  </a:lnTo>
                  <a:lnTo>
                    <a:pt x="794" y="56"/>
                  </a:lnTo>
                  <a:lnTo>
                    <a:pt x="794" y="0"/>
                  </a:lnTo>
                  <a:lnTo>
                    <a:pt x="850" y="0"/>
                  </a:lnTo>
                  <a:lnTo>
                    <a:pt x="850" y="170"/>
                  </a:lnTo>
                  <a:lnTo>
                    <a:pt x="907" y="170"/>
                  </a:lnTo>
                  <a:lnTo>
                    <a:pt x="907" y="226"/>
                  </a:lnTo>
                  <a:lnTo>
                    <a:pt x="964" y="226"/>
                  </a:lnTo>
                  <a:lnTo>
                    <a:pt x="964" y="283"/>
                  </a:lnTo>
                  <a:lnTo>
                    <a:pt x="1021" y="283"/>
                  </a:lnTo>
                  <a:lnTo>
                    <a:pt x="1021" y="510"/>
                  </a:lnTo>
                  <a:lnTo>
                    <a:pt x="964" y="510"/>
                  </a:lnTo>
                  <a:lnTo>
                    <a:pt x="964" y="680"/>
                  </a:lnTo>
                  <a:lnTo>
                    <a:pt x="907" y="680"/>
                  </a:lnTo>
                  <a:lnTo>
                    <a:pt x="907" y="737"/>
                  </a:lnTo>
                  <a:lnTo>
                    <a:pt x="850" y="737"/>
                  </a:lnTo>
                  <a:lnTo>
                    <a:pt x="850" y="794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34" name="Freeform 274">
              <a:extLst>
                <a:ext uri="{FF2B5EF4-FFF2-40B4-BE49-F238E27FC236}">
                  <a16:creationId xmlns:a16="http://schemas.microsoft.com/office/drawing/2014/main" id="{F190E7E9-E814-42BE-9C04-984EA77EDCDD}"/>
                </a:ext>
              </a:extLst>
            </p:cNvPr>
            <p:cNvSpPr>
              <a:spLocks/>
            </p:cNvSpPr>
            <p:nvPr/>
          </p:nvSpPr>
          <p:spPr bwMode="auto">
            <a:xfrm>
              <a:off x="5450" y="1039"/>
              <a:ext cx="510" cy="284"/>
            </a:xfrm>
            <a:custGeom>
              <a:avLst/>
              <a:gdLst>
                <a:gd name="T0" fmla="*/ 283 w 510"/>
                <a:gd name="T1" fmla="*/ 0 h 284"/>
                <a:gd name="T2" fmla="*/ 170 w 510"/>
                <a:gd name="T3" fmla="*/ 0 h 284"/>
                <a:gd name="T4" fmla="*/ 170 w 510"/>
                <a:gd name="T5" fmla="*/ 114 h 284"/>
                <a:gd name="T6" fmla="*/ 113 w 510"/>
                <a:gd name="T7" fmla="*/ 114 h 284"/>
                <a:gd name="T8" fmla="*/ 113 w 510"/>
                <a:gd name="T9" fmla="*/ 227 h 284"/>
                <a:gd name="T10" fmla="*/ 0 w 510"/>
                <a:gd name="T11" fmla="*/ 227 h 284"/>
                <a:gd name="T12" fmla="*/ 0 w 510"/>
                <a:gd name="T13" fmla="*/ 284 h 284"/>
                <a:gd name="T14" fmla="*/ 340 w 510"/>
                <a:gd name="T15" fmla="*/ 284 h 284"/>
                <a:gd name="T16" fmla="*/ 340 w 510"/>
                <a:gd name="T17" fmla="*/ 227 h 284"/>
                <a:gd name="T18" fmla="*/ 396 w 510"/>
                <a:gd name="T19" fmla="*/ 227 h 284"/>
                <a:gd name="T20" fmla="*/ 396 w 510"/>
                <a:gd name="T21" fmla="*/ 171 h 284"/>
                <a:gd name="T22" fmla="*/ 510 w 510"/>
                <a:gd name="T23" fmla="*/ 171 h 284"/>
                <a:gd name="T24" fmla="*/ 510 w 510"/>
                <a:gd name="T25" fmla="*/ 57 h 284"/>
                <a:gd name="T26" fmla="*/ 396 w 510"/>
                <a:gd name="T27" fmla="*/ 57 h 284"/>
                <a:gd name="T28" fmla="*/ 396 w 510"/>
                <a:gd name="T29" fmla="*/ 0 h 284"/>
                <a:gd name="T30" fmla="*/ 283 w 510"/>
                <a:gd name="T31" fmla="*/ 0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10" h="284">
                  <a:moveTo>
                    <a:pt x="283" y="0"/>
                  </a:moveTo>
                  <a:lnTo>
                    <a:pt x="170" y="0"/>
                  </a:lnTo>
                  <a:lnTo>
                    <a:pt x="170" y="114"/>
                  </a:lnTo>
                  <a:lnTo>
                    <a:pt x="113" y="114"/>
                  </a:lnTo>
                  <a:lnTo>
                    <a:pt x="113" y="227"/>
                  </a:lnTo>
                  <a:lnTo>
                    <a:pt x="0" y="227"/>
                  </a:lnTo>
                  <a:lnTo>
                    <a:pt x="0" y="284"/>
                  </a:lnTo>
                  <a:lnTo>
                    <a:pt x="340" y="284"/>
                  </a:lnTo>
                  <a:lnTo>
                    <a:pt x="340" y="227"/>
                  </a:lnTo>
                  <a:lnTo>
                    <a:pt x="396" y="227"/>
                  </a:lnTo>
                  <a:lnTo>
                    <a:pt x="396" y="171"/>
                  </a:lnTo>
                  <a:lnTo>
                    <a:pt x="510" y="171"/>
                  </a:lnTo>
                  <a:lnTo>
                    <a:pt x="510" y="57"/>
                  </a:lnTo>
                  <a:lnTo>
                    <a:pt x="396" y="57"/>
                  </a:lnTo>
                  <a:lnTo>
                    <a:pt x="396" y="0"/>
                  </a:lnTo>
                  <a:lnTo>
                    <a:pt x="283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36" name="Freeform 276">
              <a:extLst>
                <a:ext uri="{FF2B5EF4-FFF2-40B4-BE49-F238E27FC236}">
                  <a16:creationId xmlns:a16="http://schemas.microsoft.com/office/drawing/2014/main" id="{367295D0-437A-453B-B32D-528559ED4354}"/>
                </a:ext>
              </a:extLst>
            </p:cNvPr>
            <p:cNvSpPr>
              <a:spLocks/>
            </p:cNvSpPr>
            <p:nvPr/>
          </p:nvSpPr>
          <p:spPr bwMode="auto">
            <a:xfrm>
              <a:off x="5109" y="1323"/>
              <a:ext cx="454" cy="454"/>
            </a:xfrm>
            <a:custGeom>
              <a:avLst/>
              <a:gdLst>
                <a:gd name="T0" fmla="*/ 397 w 454"/>
                <a:gd name="T1" fmla="*/ 0 h 454"/>
                <a:gd name="T2" fmla="*/ 397 w 454"/>
                <a:gd name="T3" fmla="*/ 57 h 454"/>
                <a:gd name="T4" fmla="*/ 341 w 454"/>
                <a:gd name="T5" fmla="*/ 57 h 454"/>
                <a:gd name="T6" fmla="*/ 341 w 454"/>
                <a:gd name="T7" fmla="*/ 170 h 454"/>
                <a:gd name="T8" fmla="*/ 397 w 454"/>
                <a:gd name="T9" fmla="*/ 170 h 454"/>
                <a:gd name="T10" fmla="*/ 397 w 454"/>
                <a:gd name="T11" fmla="*/ 283 h 454"/>
                <a:gd name="T12" fmla="*/ 454 w 454"/>
                <a:gd name="T13" fmla="*/ 283 h 454"/>
                <a:gd name="T14" fmla="*/ 454 w 454"/>
                <a:gd name="T15" fmla="*/ 397 h 454"/>
                <a:gd name="T16" fmla="*/ 284 w 454"/>
                <a:gd name="T17" fmla="*/ 397 h 454"/>
                <a:gd name="T18" fmla="*/ 284 w 454"/>
                <a:gd name="T19" fmla="*/ 454 h 454"/>
                <a:gd name="T20" fmla="*/ 170 w 454"/>
                <a:gd name="T21" fmla="*/ 454 h 454"/>
                <a:gd name="T22" fmla="*/ 170 w 454"/>
                <a:gd name="T23" fmla="*/ 397 h 454"/>
                <a:gd name="T24" fmla="*/ 0 w 454"/>
                <a:gd name="T25" fmla="*/ 397 h 454"/>
                <a:gd name="T26" fmla="*/ 0 w 454"/>
                <a:gd name="T27" fmla="*/ 113 h 454"/>
                <a:gd name="T28" fmla="*/ 114 w 454"/>
                <a:gd name="T29" fmla="*/ 113 h 454"/>
                <a:gd name="T30" fmla="*/ 114 w 454"/>
                <a:gd name="T31" fmla="*/ 57 h 454"/>
                <a:gd name="T32" fmla="*/ 284 w 454"/>
                <a:gd name="T33" fmla="*/ 57 h 454"/>
                <a:gd name="T34" fmla="*/ 284 w 454"/>
                <a:gd name="T35" fmla="*/ 0 h 454"/>
                <a:gd name="T36" fmla="*/ 397 w 454"/>
                <a:gd name="T37" fmla="*/ 0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54" h="454">
                  <a:moveTo>
                    <a:pt x="397" y="0"/>
                  </a:moveTo>
                  <a:lnTo>
                    <a:pt x="397" y="57"/>
                  </a:lnTo>
                  <a:lnTo>
                    <a:pt x="341" y="57"/>
                  </a:lnTo>
                  <a:lnTo>
                    <a:pt x="341" y="170"/>
                  </a:lnTo>
                  <a:lnTo>
                    <a:pt x="397" y="170"/>
                  </a:lnTo>
                  <a:lnTo>
                    <a:pt x="397" y="283"/>
                  </a:lnTo>
                  <a:lnTo>
                    <a:pt x="454" y="283"/>
                  </a:lnTo>
                  <a:lnTo>
                    <a:pt x="454" y="397"/>
                  </a:lnTo>
                  <a:lnTo>
                    <a:pt x="284" y="397"/>
                  </a:lnTo>
                  <a:lnTo>
                    <a:pt x="284" y="454"/>
                  </a:lnTo>
                  <a:lnTo>
                    <a:pt x="170" y="454"/>
                  </a:lnTo>
                  <a:lnTo>
                    <a:pt x="170" y="397"/>
                  </a:lnTo>
                  <a:lnTo>
                    <a:pt x="0" y="397"/>
                  </a:lnTo>
                  <a:lnTo>
                    <a:pt x="0" y="113"/>
                  </a:lnTo>
                  <a:lnTo>
                    <a:pt x="114" y="113"/>
                  </a:lnTo>
                  <a:lnTo>
                    <a:pt x="114" y="57"/>
                  </a:lnTo>
                  <a:lnTo>
                    <a:pt x="284" y="57"/>
                  </a:lnTo>
                  <a:lnTo>
                    <a:pt x="284" y="0"/>
                  </a:lnTo>
                  <a:lnTo>
                    <a:pt x="397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37" name="Freeform 277">
              <a:extLst>
                <a:ext uri="{FF2B5EF4-FFF2-40B4-BE49-F238E27FC236}">
                  <a16:creationId xmlns:a16="http://schemas.microsoft.com/office/drawing/2014/main" id="{61470963-46A4-4C3A-A4B8-2AE70F6BD312}"/>
                </a:ext>
              </a:extLst>
            </p:cNvPr>
            <p:cNvSpPr>
              <a:spLocks/>
            </p:cNvSpPr>
            <p:nvPr/>
          </p:nvSpPr>
          <p:spPr bwMode="auto">
            <a:xfrm>
              <a:off x="5960" y="1039"/>
              <a:ext cx="283" cy="284"/>
            </a:xfrm>
            <a:custGeom>
              <a:avLst/>
              <a:gdLst>
                <a:gd name="T0" fmla="*/ 0 w 283"/>
                <a:gd name="T1" fmla="*/ 57 h 284"/>
                <a:gd name="T2" fmla="*/ 57 w 283"/>
                <a:gd name="T3" fmla="*/ 57 h 284"/>
                <a:gd name="T4" fmla="*/ 57 w 283"/>
                <a:gd name="T5" fmla="*/ 0 h 284"/>
                <a:gd name="T6" fmla="*/ 283 w 283"/>
                <a:gd name="T7" fmla="*/ 0 h 284"/>
                <a:gd name="T8" fmla="*/ 283 w 283"/>
                <a:gd name="T9" fmla="*/ 171 h 284"/>
                <a:gd name="T10" fmla="*/ 170 w 283"/>
                <a:gd name="T11" fmla="*/ 171 h 284"/>
                <a:gd name="T12" fmla="*/ 170 w 283"/>
                <a:gd name="T13" fmla="*/ 284 h 284"/>
                <a:gd name="T14" fmla="*/ 57 w 283"/>
                <a:gd name="T15" fmla="*/ 284 h 284"/>
                <a:gd name="T16" fmla="*/ 57 w 283"/>
                <a:gd name="T17" fmla="*/ 171 h 284"/>
                <a:gd name="T18" fmla="*/ 0 w 283"/>
                <a:gd name="T19" fmla="*/ 171 h 284"/>
                <a:gd name="T20" fmla="*/ 0 w 283"/>
                <a:gd name="T21" fmla="*/ 57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83" h="284">
                  <a:moveTo>
                    <a:pt x="0" y="57"/>
                  </a:moveTo>
                  <a:lnTo>
                    <a:pt x="57" y="57"/>
                  </a:lnTo>
                  <a:lnTo>
                    <a:pt x="57" y="0"/>
                  </a:lnTo>
                  <a:lnTo>
                    <a:pt x="283" y="0"/>
                  </a:lnTo>
                  <a:lnTo>
                    <a:pt x="283" y="171"/>
                  </a:lnTo>
                  <a:lnTo>
                    <a:pt x="170" y="171"/>
                  </a:lnTo>
                  <a:lnTo>
                    <a:pt x="170" y="284"/>
                  </a:lnTo>
                  <a:lnTo>
                    <a:pt x="57" y="284"/>
                  </a:lnTo>
                  <a:lnTo>
                    <a:pt x="57" y="171"/>
                  </a:lnTo>
                  <a:lnTo>
                    <a:pt x="0" y="171"/>
                  </a:lnTo>
                  <a:lnTo>
                    <a:pt x="0" y="5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38" name="Freeform 278">
              <a:extLst>
                <a:ext uri="{FF2B5EF4-FFF2-40B4-BE49-F238E27FC236}">
                  <a16:creationId xmlns:a16="http://schemas.microsoft.com/office/drawing/2014/main" id="{1103B9DC-7B23-47FA-9276-614E8024D0DE}"/>
                </a:ext>
              </a:extLst>
            </p:cNvPr>
            <p:cNvSpPr>
              <a:spLocks/>
            </p:cNvSpPr>
            <p:nvPr/>
          </p:nvSpPr>
          <p:spPr bwMode="auto">
            <a:xfrm>
              <a:off x="6187" y="926"/>
              <a:ext cx="397" cy="340"/>
            </a:xfrm>
            <a:custGeom>
              <a:avLst/>
              <a:gdLst>
                <a:gd name="T0" fmla="*/ 0 w 397"/>
                <a:gd name="T1" fmla="*/ 113 h 340"/>
                <a:gd name="T2" fmla="*/ 0 w 397"/>
                <a:gd name="T3" fmla="*/ 57 h 340"/>
                <a:gd name="T4" fmla="*/ 56 w 397"/>
                <a:gd name="T5" fmla="*/ 57 h 340"/>
                <a:gd name="T6" fmla="*/ 56 w 397"/>
                <a:gd name="T7" fmla="*/ 0 h 340"/>
                <a:gd name="T8" fmla="*/ 113 w 397"/>
                <a:gd name="T9" fmla="*/ 0 h 340"/>
                <a:gd name="T10" fmla="*/ 113 w 397"/>
                <a:gd name="T11" fmla="*/ 57 h 340"/>
                <a:gd name="T12" fmla="*/ 170 w 397"/>
                <a:gd name="T13" fmla="*/ 57 h 340"/>
                <a:gd name="T14" fmla="*/ 170 w 397"/>
                <a:gd name="T15" fmla="*/ 113 h 340"/>
                <a:gd name="T16" fmla="*/ 397 w 397"/>
                <a:gd name="T17" fmla="*/ 113 h 340"/>
                <a:gd name="T18" fmla="*/ 397 w 397"/>
                <a:gd name="T19" fmla="*/ 227 h 340"/>
                <a:gd name="T20" fmla="*/ 340 w 397"/>
                <a:gd name="T21" fmla="*/ 227 h 340"/>
                <a:gd name="T22" fmla="*/ 340 w 397"/>
                <a:gd name="T23" fmla="*/ 284 h 340"/>
                <a:gd name="T24" fmla="*/ 283 w 397"/>
                <a:gd name="T25" fmla="*/ 284 h 340"/>
                <a:gd name="T26" fmla="*/ 283 w 397"/>
                <a:gd name="T27" fmla="*/ 340 h 340"/>
                <a:gd name="T28" fmla="*/ 170 w 397"/>
                <a:gd name="T29" fmla="*/ 340 h 340"/>
                <a:gd name="T30" fmla="*/ 170 w 397"/>
                <a:gd name="T31" fmla="*/ 227 h 340"/>
                <a:gd name="T32" fmla="*/ 56 w 397"/>
                <a:gd name="T33" fmla="*/ 227 h 340"/>
                <a:gd name="T34" fmla="*/ 56 w 397"/>
                <a:gd name="T35" fmla="*/ 113 h 340"/>
                <a:gd name="T36" fmla="*/ 0 w 397"/>
                <a:gd name="T37" fmla="*/ 113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97" h="340">
                  <a:moveTo>
                    <a:pt x="0" y="113"/>
                  </a:moveTo>
                  <a:lnTo>
                    <a:pt x="0" y="57"/>
                  </a:lnTo>
                  <a:lnTo>
                    <a:pt x="56" y="57"/>
                  </a:lnTo>
                  <a:lnTo>
                    <a:pt x="56" y="0"/>
                  </a:lnTo>
                  <a:lnTo>
                    <a:pt x="113" y="0"/>
                  </a:lnTo>
                  <a:lnTo>
                    <a:pt x="113" y="57"/>
                  </a:lnTo>
                  <a:lnTo>
                    <a:pt x="170" y="57"/>
                  </a:lnTo>
                  <a:lnTo>
                    <a:pt x="170" y="113"/>
                  </a:lnTo>
                  <a:lnTo>
                    <a:pt x="397" y="113"/>
                  </a:lnTo>
                  <a:lnTo>
                    <a:pt x="397" y="227"/>
                  </a:lnTo>
                  <a:lnTo>
                    <a:pt x="340" y="227"/>
                  </a:lnTo>
                  <a:lnTo>
                    <a:pt x="340" y="284"/>
                  </a:lnTo>
                  <a:lnTo>
                    <a:pt x="283" y="284"/>
                  </a:lnTo>
                  <a:lnTo>
                    <a:pt x="283" y="340"/>
                  </a:lnTo>
                  <a:lnTo>
                    <a:pt x="170" y="340"/>
                  </a:lnTo>
                  <a:lnTo>
                    <a:pt x="170" y="227"/>
                  </a:lnTo>
                  <a:lnTo>
                    <a:pt x="56" y="227"/>
                  </a:lnTo>
                  <a:lnTo>
                    <a:pt x="56" y="113"/>
                  </a:lnTo>
                  <a:lnTo>
                    <a:pt x="0" y="113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39" name="Freeform 279">
              <a:extLst>
                <a:ext uri="{FF2B5EF4-FFF2-40B4-BE49-F238E27FC236}">
                  <a16:creationId xmlns:a16="http://schemas.microsoft.com/office/drawing/2014/main" id="{7F195E80-AB30-4F73-93C4-6B580EAE79B5}"/>
                </a:ext>
              </a:extLst>
            </p:cNvPr>
            <p:cNvSpPr>
              <a:spLocks/>
            </p:cNvSpPr>
            <p:nvPr/>
          </p:nvSpPr>
          <p:spPr bwMode="auto">
            <a:xfrm>
              <a:off x="5223" y="643"/>
              <a:ext cx="453" cy="623"/>
            </a:xfrm>
            <a:custGeom>
              <a:avLst/>
              <a:gdLst>
                <a:gd name="T0" fmla="*/ 113 w 453"/>
                <a:gd name="T1" fmla="*/ 0 h 623"/>
                <a:gd name="T2" fmla="*/ 113 w 453"/>
                <a:gd name="T3" fmla="*/ 56 h 623"/>
                <a:gd name="T4" fmla="*/ 56 w 453"/>
                <a:gd name="T5" fmla="*/ 56 h 623"/>
                <a:gd name="T6" fmla="*/ 56 w 453"/>
                <a:gd name="T7" fmla="*/ 226 h 623"/>
                <a:gd name="T8" fmla="*/ 0 w 453"/>
                <a:gd name="T9" fmla="*/ 226 h 623"/>
                <a:gd name="T10" fmla="*/ 0 w 453"/>
                <a:gd name="T11" fmla="*/ 396 h 623"/>
                <a:gd name="T12" fmla="*/ 56 w 453"/>
                <a:gd name="T13" fmla="*/ 396 h 623"/>
                <a:gd name="T14" fmla="*/ 56 w 453"/>
                <a:gd name="T15" fmla="*/ 567 h 623"/>
                <a:gd name="T16" fmla="*/ 113 w 453"/>
                <a:gd name="T17" fmla="*/ 567 h 623"/>
                <a:gd name="T18" fmla="*/ 113 w 453"/>
                <a:gd name="T19" fmla="*/ 623 h 623"/>
                <a:gd name="T20" fmla="*/ 340 w 453"/>
                <a:gd name="T21" fmla="*/ 623 h 623"/>
                <a:gd name="T22" fmla="*/ 340 w 453"/>
                <a:gd name="T23" fmla="*/ 510 h 623"/>
                <a:gd name="T24" fmla="*/ 397 w 453"/>
                <a:gd name="T25" fmla="*/ 510 h 623"/>
                <a:gd name="T26" fmla="*/ 397 w 453"/>
                <a:gd name="T27" fmla="*/ 396 h 623"/>
                <a:gd name="T28" fmla="*/ 453 w 453"/>
                <a:gd name="T29" fmla="*/ 396 h 623"/>
                <a:gd name="T30" fmla="*/ 453 w 453"/>
                <a:gd name="T31" fmla="*/ 170 h 623"/>
                <a:gd name="T32" fmla="*/ 397 w 453"/>
                <a:gd name="T33" fmla="*/ 170 h 623"/>
                <a:gd name="T34" fmla="*/ 397 w 453"/>
                <a:gd name="T35" fmla="*/ 113 h 623"/>
                <a:gd name="T36" fmla="*/ 283 w 453"/>
                <a:gd name="T37" fmla="*/ 113 h 623"/>
                <a:gd name="T38" fmla="*/ 283 w 453"/>
                <a:gd name="T39" fmla="*/ 56 h 623"/>
                <a:gd name="T40" fmla="*/ 227 w 453"/>
                <a:gd name="T41" fmla="*/ 56 h 623"/>
                <a:gd name="T42" fmla="*/ 227 w 453"/>
                <a:gd name="T43" fmla="*/ 0 h 623"/>
                <a:gd name="T44" fmla="*/ 113 w 453"/>
                <a:gd name="T45" fmla="*/ 0 h 6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453" h="623">
                  <a:moveTo>
                    <a:pt x="113" y="0"/>
                  </a:moveTo>
                  <a:lnTo>
                    <a:pt x="113" y="56"/>
                  </a:lnTo>
                  <a:lnTo>
                    <a:pt x="56" y="56"/>
                  </a:lnTo>
                  <a:lnTo>
                    <a:pt x="56" y="226"/>
                  </a:lnTo>
                  <a:lnTo>
                    <a:pt x="0" y="226"/>
                  </a:lnTo>
                  <a:lnTo>
                    <a:pt x="0" y="396"/>
                  </a:lnTo>
                  <a:lnTo>
                    <a:pt x="56" y="396"/>
                  </a:lnTo>
                  <a:lnTo>
                    <a:pt x="56" y="567"/>
                  </a:lnTo>
                  <a:lnTo>
                    <a:pt x="113" y="567"/>
                  </a:lnTo>
                  <a:lnTo>
                    <a:pt x="113" y="623"/>
                  </a:lnTo>
                  <a:lnTo>
                    <a:pt x="340" y="623"/>
                  </a:lnTo>
                  <a:lnTo>
                    <a:pt x="340" y="510"/>
                  </a:lnTo>
                  <a:lnTo>
                    <a:pt x="397" y="510"/>
                  </a:lnTo>
                  <a:lnTo>
                    <a:pt x="397" y="396"/>
                  </a:lnTo>
                  <a:lnTo>
                    <a:pt x="453" y="396"/>
                  </a:lnTo>
                  <a:lnTo>
                    <a:pt x="453" y="170"/>
                  </a:lnTo>
                  <a:lnTo>
                    <a:pt x="397" y="170"/>
                  </a:lnTo>
                  <a:lnTo>
                    <a:pt x="397" y="113"/>
                  </a:lnTo>
                  <a:lnTo>
                    <a:pt x="283" y="113"/>
                  </a:lnTo>
                  <a:lnTo>
                    <a:pt x="283" y="56"/>
                  </a:lnTo>
                  <a:lnTo>
                    <a:pt x="227" y="56"/>
                  </a:lnTo>
                  <a:lnTo>
                    <a:pt x="227" y="0"/>
                  </a:lnTo>
                  <a:lnTo>
                    <a:pt x="113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40" name="Freeform 280">
              <a:extLst>
                <a:ext uri="{FF2B5EF4-FFF2-40B4-BE49-F238E27FC236}">
                  <a16:creationId xmlns:a16="http://schemas.microsoft.com/office/drawing/2014/main" id="{0C7E1A89-C76A-4783-8F0B-4B3EB0CC8BAC}"/>
                </a:ext>
              </a:extLst>
            </p:cNvPr>
            <p:cNvSpPr>
              <a:spLocks/>
            </p:cNvSpPr>
            <p:nvPr/>
          </p:nvSpPr>
          <p:spPr bwMode="auto">
            <a:xfrm>
              <a:off x="4883" y="813"/>
              <a:ext cx="567" cy="680"/>
            </a:xfrm>
            <a:custGeom>
              <a:avLst/>
              <a:gdLst>
                <a:gd name="T0" fmla="*/ 56 w 567"/>
                <a:gd name="T1" fmla="*/ 56 h 680"/>
                <a:gd name="T2" fmla="*/ 0 w 567"/>
                <a:gd name="T3" fmla="*/ 56 h 680"/>
                <a:gd name="T4" fmla="*/ 0 w 567"/>
                <a:gd name="T5" fmla="*/ 170 h 680"/>
                <a:gd name="T6" fmla="*/ 56 w 567"/>
                <a:gd name="T7" fmla="*/ 170 h 680"/>
                <a:gd name="T8" fmla="*/ 56 w 567"/>
                <a:gd name="T9" fmla="*/ 226 h 680"/>
                <a:gd name="T10" fmla="*/ 113 w 567"/>
                <a:gd name="T11" fmla="*/ 226 h 680"/>
                <a:gd name="T12" fmla="*/ 113 w 567"/>
                <a:gd name="T13" fmla="*/ 283 h 680"/>
                <a:gd name="T14" fmla="*/ 56 w 567"/>
                <a:gd name="T15" fmla="*/ 283 h 680"/>
                <a:gd name="T16" fmla="*/ 56 w 567"/>
                <a:gd name="T17" fmla="*/ 397 h 680"/>
                <a:gd name="T18" fmla="*/ 113 w 567"/>
                <a:gd name="T19" fmla="*/ 397 h 680"/>
                <a:gd name="T20" fmla="*/ 113 w 567"/>
                <a:gd name="T21" fmla="*/ 453 h 680"/>
                <a:gd name="T22" fmla="*/ 226 w 567"/>
                <a:gd name="T23" fmla="*/ 453 h 680"/>
                <a:gd name="T24" fmla="*/ 226 w 567"/>
                <a:gd name="T25" fmla="*/ 567 h 680"/>
                <a:gd name="T26" fmla="*/ 170 w 567"/>
                <a:gd name="T27" fmla="*/ 567 h 680"/>
                <a:gd name="T28" fmla="*/ 170 w 567"/>
                <a:gd name="T29" fmla="*/ 680 h 680"/>
                <a:gd name="T30" fmla="*/ 226 w 567"/>
                <a:gd name="T31" fmla="*/ 680 h 680"/>
                <a:gd name="T32" fmla="*/ 226 w 567"/>
                <a:gd name="T33" fmla="*/ 623 h 680"/>
                <a:gd name="T34" fmla="*/ 340 w 567"/>
                <a:gd name="T35" fmla="*/ 623 h 680"/>
                <a:gd name="T36" fmla="*/ 340 w 567"/>
                <a:gd name="T37" fmla="*/ 567 h 680"/>
                <a:gd name="T38" fmla="*/ 510 w 567"/>
                <a:gd name="T39" fmla="*/ 567 h 680"/>
                <a:gd name="T40" fmla="*/ 510 w 567"/>
                <a:gd name="T41" fmla="*/ 510 h 680"/>
                <a:gd name="T42" fmla="*/ 567 w 567"/>
                <a:gd name="T43" fmla="*/ 510 h 680"/>
                <a:gd name="T44" fmla="*/ 567 w 567"/>
                <a:gd name="T45" fmla="*/ 453 h 680"/>
                <a:gd name="T46" fmla="*/ 453 w 567"/>
                <a:gd name="T47" fmla="*/ 453 h 680"/>
                <a:gd name="T48" fmla="*/ 453 w 567"/>
                <a:gd name="T49" fmla="*/ 397 h 680"/>
                <a:gd name="T50" fmla="*/ 396 w 567"/>
                <a:gd name="T51" fmla="*/ 397 h 680"/>
                <a:gd name="T52" fmla="*/ 396 w 567"/>
                <a:gd name="T53" fmla="*/ 226 h 680"/>
                <a:gd name="T54" fmla="*/ 340 w 567"/>
                <a:gd name="T55" fmla="*/ 226 h 680"/>
                <a:gd name="T56" fmla="*/ 340 w 567"/>
                <a:gd name="T57" fmla="*/ 113 h 680"/>
                <a:gd name="T58" fmla="*/ 283 w 567"/>
                <a:gd name="T59" fmla="*/ 113 h 680"/>
                <a:gd name="T60" fmla="*/ 283 w 567"/>
                <a:gd name="T61" fmla="*/ 56 h 680"/>
                <a:gd name="T62" fmla="*/ 113 w 567"/>
                <a:gd name="T63" fmla="*/ 56 h 680"/>
                <a:gd name="T64" fmla="*/ 113 w 567"/>
                <a:gd name="T65" fmla="*/ 0 h 680"/>
                <a:gd name="T66" fmla="*/ 56 w 567"/>
                <a:gd name="T67" fmla="*/ 0 h 680"/>
                <a:gd name="T68" fmla="*/ 56 w 567"/>
                <a:gd name="T69" fmla="*/ 56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67" h="680">
                  <a:moveTo>
                    <a:pt x="56" y="56"/>
                  </a:moveTo>
                  <a:lnTo>
                    <a:pt x="0" y="56"/>
                  </a:lnTo>
                  <a:lnTo>
                    <a:pt x="0" y="170"/>
                  </a:lnTo>
                  <a:lnTo>
                    <a:pt x="56" y="170"/>
                  </a:lnTo>
                  <a:lnTo>
                    <a:pt x="56" y="226"/>
                  </a:lnTo>
                  <a:lnTo>
                    <a:pt x="113" y="226"/>
                  </a:lnTo>
                  <a:lnTo>
                    <a:pt x="113" y="283"/>
                  </a:lnTo>
                  <a:lnTo>
                    <a:pt x="56" y="283"/>
                  </a:lnTo>
                  <a:lnTo>
                    <a:pt x="56" y="397"/>
                  </a:lnTo>
                  <a:lnTo>
                    <a:pt x="113" y="397"/>
                  </a:lnTo>
                  <a:lnTo>
                    <a:pt x="113" y="453"/>
                  </a:lnTo>
                  <a:lnTo>
                    <a:pt x="226" y="453"/>
                  </a:lnTo>
                  <a:lnTo>
                    <a:pt x="226" y="567"/>
                  </a:lnTo>
                  <a:lnTo>
                    <a:pt x="170" y="567"/>
                  </a:lnTo>
                  <a:lnTo>
                    <a:pt x="170" y="680"/>
                  </a:lnTo>
                  <a:lnTo>
                    <a:pt x="226" y="680"/>
                  </a:lnTo>
                  <a:lnTo>
                    <a:pt x="226" y="623"/>
                  </a:lnTo>
                  <a:lnTo>
                    <a:pt x="340" y="623"/>
                  </a:lnTo>
                  <a:lnTo>
                    <a:pt x="340" y="567"/>
                  </a:lnTo>
                  <a:lnTo>
                    <a:pt x="510" y="567"/>
                  </a:lnTo>
                  <a:lnTo>
                    <a:pt x="510" y="510"/>
                  </a:lnTo>
                  <a:lnTo>
                    <a:pt x="567" y="510"/>
                  </a:lnTo>
                  <a:lnTo>
                    <a:pt x="567" y="453"/>
                  </a:lnTo>
                  <a:lnTo>
                    <a:pt x="453" y="453"/>
                  </a:lnTo>
                  <a:lnTo>
                    <a:pt x="453" y="397"/>
                  </a:lnTo>
                  <a:lnTo>
                    <a:pt x="396" y="397"/>
                  </a:lnTo>
                  <a:lnTo>
                    <a:pt x="396" y="226"/>
                  </a:lnTo>
                  <a:lnTo>
                    <a:pt x="340" y="226"/>
                  </a:lnTo>
                  <a:lnTo>
                    <a:pt x="340" y="113"/>
                  </a:lnTo>
                  <a:lnTo>
                    <a:pt x="283" y="113"/>
                  </a:lnTo>
                  <a:lnTo>
                    <a:pt x="283" y="56"/>
                  </a:lnTo>
                  <a:lnTo>
                    <a:pt x="113" y="56"/>
                  </a:lnTo>
                  <a:lnTo>
                    <a:pt x="113" y="0"/>
                  </a:lnTo>
                  <a:lnTo>
                    <a:pt x="56" y="0"/>
                  </a:lnTo>
                  <a:lnTo>
                    <a:pt x="56" y="56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41" name="Freeform 281">
              <a:extLst>
                <a:ext uri="{FF2B5EF4-FFF2-40B4-BE49-F238E27FC236}">
                  <a16:creationId xmlns:a16="http://schemas.microsoft.com/office/drawing/2014/main" id="{6560056F-678E-470D-982A-1411E4310AD9}"/>
                </a:ext>
              </a:extLst>
            </p:cNvPr>
            <p:cNvSpPr>
              <a:spLocks/>
            </p:cNvSpPr>
            <p:nvPr/>
          </p:nvSpPr>
          <p:spPr bwMode="auto">
            <a:xfrm>
              <a:off x="3919" y="1720"/>
              <a:ext cx="1531" cy="1191"/>
            </a:xfrm>
            <a:custGeom>
              <a:avLst/>
              <a:gdLst>
                <a:gd name="T0" fmla="*/ 1360 w 1531"/>
                <a:gd name="T1" fmla="*/ 0 h 1191"/>
                <a:gd name="T2" fmla="*/ 1360 w 1531"/>
                <a:gd name="T3" fmla="*/ 57 h 1191"/>
                <a:gd name="T4" fmla="*/ 1304 w 1531"/>
                <a:gd name="T5" fmla="*/ 57 h 1191"/>
                <a:gd name="T6" fmla="*/ 1304 w 1531"/>
                <a:gd name="T7" fmla="*/ 113 h 1191"/>
                <a:gd name="T8" fmla="*/ 1360 w 1531"/>
                <a:gd name="T9" fmla="*/ 113 h 1191"/>
                <a:gd name="T10" fmla="*/ 1360 w 1531"/>
                <a:gd name="T11" fmla="*/ 283 h 1191"/>
                <a:gd name="T12" fmla="*/ 1417 w 1531"/>
                <a:gd name="T13" fmla="*/ 283 h 1191"/>
                <a:gd name="T14" fmla="*/ 1417 w 1531"/>
                <a:gd name="T15" fmla="*/ 340 h 1191"/>
                <a:gd name="T16" fmla="*/ 1531 w 1531"/>
                <a:gd name="T17" fmla="*/ 340 h 1191"/>
                <a:gd name="T18" fmla="*/ 1531 w 1531"/>
                <a:gd name="T19" fmla="*/ 397 h 1191"/>
                <a:gd name="T20" fmla="*/ 1417 w 1531"/>
                <a:gd name="T21" fmla="*/ 397 h 1191"/>
                <a:gd name="T22" fmla="*/ 1417 w 1531"/>
                <a:gd name="T23" fmla="*/ 510 h 1191"/>
                <a:gd name="T24" fmla="*/ 1304 w 1531"/>
                <a:gd name="T25" fmla="*/ 510 h 1191"/>
                <a:gd name="T26" fmla="*/ 1304 w 1531"/>
                <a:gd name="T27" fmla="*/ 567 h 1191"/>
                <a:gd name="T28" fmla="*/ 1247 w 1531"/>
                <a:gd name="T29" fmla="*/ 567 h 1191"/>
                <a:gd name="T30" fmla="*/ 1247 w 1531"/>
                <a:gd name="T31" fmla="*/ 737 h 1191"/>
                <a:gd name="T32" fmla="*/ 1190 w 1531"/>
                <a:gd name="T33" fmla="*/ 737 h 1191"/>
                <a:gd name="T34" fmla="*/ 1190 w 1531"/>
                <a:gd name="T35" fmla="*/ 907 h 1191"/>
                <a:gd name="T36" fmla="*/ 1134 w 1531"/>
                <a:gd name="T37" fmla="*/ 907 h 1191"/>
                <a:gd name="T38" fmla="*/ 1134 w 1531"/>
                <a:gd name="T39" fmla="*/ 964 h 1191"/>
                <a:gd name="T40" fmla="*/ 964 w 1531"/>
                <a:gd name="T41" fmla="*/ 964 h 1191"/>
                <a:gd name="T42" fmla="*/ 964 w 1531"/>
                <a:gd name="T43" fmla="*/ 1020 h 1191"/>
                <a:gd name="T44" fmla="*/ 850 w 1531"/>
                <a:gd name="T45" fmla="*/ 1020 h 1191"/>
                <a:gd name="T46" fmla="*/ 850 w 1531"/>
                <a:gd name="T47" fmla="*/ 1077 h 1191"/>
                <a:gd name="T48" fmla="*/ 737 w 1531"/>
                <a:gd name="T49" fmla="*/ 1077 h 1191"/>
                <a:gd name="T50" fmla="*/ 737 w 1531"/>
                <a:gd name="T51" fmla="*/ 1020 h 1191"/>
                <a:gd name="T52" fmla="*/ 623 w 1531"/>
                <a:gd name="T53" fmla="*/ 1020 h 1191"/>
                <a:gd name="T54" fmla="*/ 623 w 1531"/>
                <a:gd name="T55" fmla="*/ 1077 h 1191"/>
                <a:gd name="T56" fmla="*/ 510 w 1531"/>
                <a:gd name="T57" fmla="*/ 1077 h 1191"/>
                <a:gd name="T58" fmla="*/ 510 w 1531"/>
                <a:gd name="T59" fmla="*/ 1191 h 1191"/>
                <a:gd name="T60" fmla="*/ 453 w 1531"/>
                <a:gd name="T61" fmla="*/ 1191 h 1191"/>
                <a:gd name="T62" fmla="*/ 453 w 1531"/>
                <a:gd name="T63" fmla="*/ 1134 h 1191"/>
                <a:gd name="T64" fmla="*/ 113 w 1531"/>
                <a:gd name="T65" fmla="*/ 1134 h 1191"/>
                <a:gd name="T66" fmla="*/ 113 w 1531"/>
                <a:gd name="T67" fmla="*/ 1191 h 1191"/>
                <a:gd name="T68" fmla="*/ 0 w 1531"/>
                <a:gd name="T69" fmla="*/ 1191 h 1191"/>
                <a:gd name="T70" fmla="*/ 0 w 1531"/>
                <a:gd name="T71" fmla="*/ 1020 h 1191"/>
                <a:gd name="T72" fmla="*/ 56 w 1531"/>
                <a:gd name="T73" fmla="*/ 1020 h 1191"/>
                <a:gd name="T74" fmla="*/ 56 w 1531"/>
                <a:gd name="T75" fmla="*/ 850 h 1191"/>
                <a:gd name="T76" fmla="*/ 113 w 1531"/>
                <a:gd name="T77" fmla="*/ 850 h 1191"/>
                <a:gd name="T78" fmla="*/ 113 w 1531"/>
                <a:gd name="T79" fmla="*/ 794 h 1191"/>
                <a:gd name="T80" fmla="*/ 170 w 1531"/>
                <a:gd name="T81" fmla="*/ 794 h 1191"/>
                <a:gd name="T82" fmla="*/ 170 w 1531"/>
                <a:gd name="T83" fmla="*/ 737 h 1191"/>
                <a:gd name="T84" fmla="*/ 226 w 1531"/>
                <a:gd name="T85" fmla="*/ 737 h 1191"/>
                <a:gd name="T86" fmla="*/ 226 w 1531"/>
                <a:gd name="T87" fmla="*/ 567 h 1191"/>
                <a:gd name="T88" fmla="*/ 340 w 1531"/>
                <a:gd name="T89" fmla="*/ 567 h 1191"/>
                <a:gd name="T90" fmla="*/ 340 w 1531"/>
                <a:gd name="T91" fmla="*/ 510 h 1191"/>
                <a:gd name="T92" fmla="*/ 453 w 1531"/>
                <a:gd name="T93" fmla="*/ 510 h 1191"/>
                <a:gd name="T94" fmla="*/ 453 w 1531"/>
                <a:gd name="T95" fmla="*/ 453 h 1191"/>
                <a:gd name="T96" fmla="*/ 510 w 1531"/>
                <a:gd name="T97" fmla="*/ 453 h 1191"/>
                <a:gd name="T98" fmla="*/ 510 w 1531"/>
                <a:gd name="T99" fmla="*/ 397 h 1191"/>
                <a:gd name="T100" fmla="*/ 737 w 1531"/>
                <a:gd name="T101" fmla="*/ 397 h 1191"/>
                <a:gd name="T102" fmla="*/ 737 w 1531"/>
                <a:gd name="T103" fmla="*/ 227 h 1191"/>
                <a:gd name="T104" fmla="*/ 850 w 1531"/>
                <a:gd name="T105" fmla="*/ 227 h 1191"/>
                <a:gd name="T106" fmla="*/ 850 w 1531"/>
                <a:gd name="T107" fmla="*/ 170 h 1191"/>
                <a:gd name="T108" fmla="*/ 907 w 1531"/>
                <a:gd name="T109" fmla="*/ 170 h 1191"/>
                <a:gd name="T110" fmla="*/ 907 w 1531"/>
                <a:gd name="T111" fmla="*/ 227 h 1191"/>
                <a:gd name="T112" fmla="*/ 1020 w 1531"/>
                <a:gd name="T113" fmla="*/ 227 h 1191"/>
                <a:gd name="T114" fmla="*/ 1020 w 1531"/>
                <a:gd name="T115" fmla="*/ 113 h 1191"/>
                <a:gd name="T116" fmla="*/ 1077 w 1531"/>
                <a:gd name="T117" fmla="*/ 113 h 1191"/>
                <a:gd name="T118" fmla="*/ 1077 w 1531"/>
                <a:gd name="T119" fmla="*/ 57 h 1191"/>
                <a:gd name="T120" fmla="*/ 1190 w 1531"/>
                <a:gd name="T121" fmla="*/ 57 h 1191"/>
                <a:gd name="T122" fmla="*/ 1190 w 1531"/>
                <a:gd name="T123" fmla="*/ 0 h 1191"/>
                <a:gd name="T124" fmla="*/ 1360 w 1531"/>
                <a:gd name="T125" fmla="*/ 0 h 1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531" h="1191">
                  <a:moveTo>
                    <a:pt x="1360" y="0"/>
                  </a:moveTo>
                  <a:lnTo>
                    <a:pt x="1360" y="57"/>
                  </a:lnTo>
                  <a:lnTo>
                    <a:pt x="1304" y="57"/>
                  </a:lnTo>
                  <a:lnTo>
                    <a:pt x="1304" y="113"/>
                  </a:lnTo>
                  <a:lnTo>
                    <a:pt x="1360" y="113"/>
                  </a:lnTo>
                  <a:lnTo>
                    <a:pt x="1360" y="283"/>
                  </a:lnTo>
                  <a:lnTo>
                    <a:pt x="1417" y="283"/>
                  </a:lnTo>
                  <a:lnTo>
                    <a:pt x="1417" y="340"/>
                  </a:lnTo>
                  <a:lnTo>
                    <a:pt x="1531" y="340"/>
                  </a:lnTo>
                  <a:lnTo>
                    <a:pt x="1531" y="397"/>
                  </a:lnTo>
                  <a:lnTo>
                    <a:pt x="1417" y="397"/>
                  </a:lnTo>
                  <a:lnTo>
                    <a:pt x="1417" y="510"/>
                  </a:lnTo>
                  <a:lnTo>
                    <a:pt x="1304" y="510"/>
                  </a:lnTo>
                  <a:lnTo>
                    <a:pt x="1304" y="567"/>
                  </a:lnTo>
                  <a:lnTo>
                    <a:pt x="1247" y="567"/>
                  </a:lnTo>
                  <a:lnTo>
                    <a:pt x="1247" y="737"/>
                  </a:lnTo>
                  <a:lnTo>
                    <a:pt x="1190" y="737"/>
                  </a:lnTo>
                  <a:lnTo>
                    <a:pt x="1190" y="907"/>
                  </a:lnTo>
                  <a:lnTo>
                    <a:pt x="1134" y="907"/>
                  </a:lnTo>
                  <a:lnTo>
                    <a:pt x="1134" y="964"/>
                  </a:lnTo>
                  <a:lnTo>
                    <a:pt x="964" y="964"/>
                  </a:lnTo>
                  <a:lnTo>
                    <a:pt x="964" y="1020"/>
                  </a:lnTo>
                  <a:lnTo>
                    <a:pt x="850" y="1020"/>
                  </a:lnTo>
                  <a:lnTo>
                    <a:pt x="850" y="1077"/>
                  </a:lnTo>
                  <a:lnTo>
                    <a:pt x="737" y="1077"/>
                  </a:lnTo>
                  <a:lnTo>
                    <a:pt x="737" y="1020"/>
                  </a:lnTo>
                  <a:lnTo>
                    <a:pt x="623" y="1020"/>
                  </a:lnTo>
                  <a:lnTo>
                    <a:pt x="623" y="1077"/>
                  </a:lnTo>
                  <a:lnTo>
                    <a:pt x="510" y="1077"/>
                  </a:lnTo>
                  <a:lnTo>
                    <a:pt x="510" y="1191"/>
                  </a:lnTo>
                  <a:lnTo>
                    <a:pt x="453" y="1191"/>
                  </a:lnTo>
                  <a:lnTo>
                    <a:pt x="453" y="1134"/>
                  </a:lnTo>
                  <a:lnTo>
                    <a:pt x="113" y="1134"/>
                  </a:lnTo>
                  <a:lnTo>
                    <a:pt x="113" y="1191"/>
                  </a:lnTo>
                  <a:lnTo>
                    <a:pt x="0" y="1191"/>
                  </a:lnTo>
                  <a:lnTo>
                    <a:pt x="0" y="1020"/>
                  </a:lnTo>
                  <a:lnTo>
                    <a:pt x="56" y="1020"/>
                  </a:lnTo>
                  <a:lnTo>
                    <a:pt x="56" y="850"/>
                  </a:lnTo>
                  <a:lnTo>
                    <a:pt x="113" y="850"/>
                  </a:lnTo>
                  <a:lnTo>
                    <a:pt x="113" y="794"/>
                  </a:lnTo>
                  <a:lnTo>
                    <a:pt x="170" y="794"/>
                  </a:lnTo>
                  <a:lnTo>
                    <a:pt x="170" y="737"/>
                  </a:lnTo>
                  <a:lnTo>
                    <a:pt x="226" y="737"/>
                  </a:lnTo>
                  <a:lnTo>
                    <a:pt x="226" y="567"/>
                  </a:lnTo>
                  <a:lnTo>
                    <a:pt x="340" y="567"/>
                  </a:lnTo>
                  <a:lnTo>
                    <a:pt x="340" y="510"/>
                  </a:lnTo>
                  <a:lnTo>
                    <a:pt x="453" y="510"/>
                  </a:lnTo>
                  <a:lnTo>
                    <a:pt x="453" y="453"/>
                  </a:lnTo>
                  <a:lnTo>
                    <a:pt x="510" y="453"/>
                  </a:lnTo>
                  <a:lnTo>
                    <a:pt x="510" y="397"/>
                  </a:lnTo>
                  <a:lnTo>
                    <a:pt x="737" y="397"/>
                  </a:lnTo>
                  <a:lnTo>
                    <a:pt x="737" y="227"/>
                  </a:lnTo>
                  <a:lnTo>
                    <a:pt x="850" y="227"/>
                  </a:lnTo>
                  <a:lnTo>
                    <a:pt x="850" y="170"/>
                  </a:lnTo>
                  <a:lnTo>
                    <a:pt x="907" y="170"/>
                  </a:lnTo>
                  <a:lnTo>
                    <a:pt x="907" y="227"/>
                  </a:lnTo>
                  <a:lnTo>
                    <a:pt x="1020" y="227"/>
                  </a:lnTo>
                  <a:lnTo>
                    <a:pt x="1020" y="113"/>
                  </a:lnTo>
                  <a:lnTo>
                    <a:pt x="1077" y="113"/>
                  </a:lnTo>
                  <a:lnTo>
                    <a:pt x="1077" y="57"/>
                  </a:lnTo>
                  <a:lnTo>
                    <a:pt x="1190" y="57"/>
                  </a:lnTo>
                  <a:lnTo>
                    <a:pt x="1190" y="0"/>
                  </a:lnTo>
                  <a:lnTo>
                    <a:pt x="1360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42" name="Freeform 282">
              <a:extLst>
                <a:ext uri="{FF2B5EF4-FFF2-40B4-BE49-F238E27FC236}">
                  <a16:creationId xmlns:a16="http://schemas.microsoft.com/office/drawing/2014/main" id="{72AB25D9-C9D9-4B9B-8EA2-8D81C0469E94}"/>
                </a:ext>
              </a:extLst>
            </p:cNvPr>
            <p:cNvSpPr>
              <a:spLocks/>
            </p:cNvSpPr>
            <p:nvPr/>
          </p:nvSpPr>
          <p:spPr bwMode="auto">
            <a:xfrm>
              <a:off x="5279" y="2457"/>
              <a:ext cx="908" cy="851"/>
            </a:xfrm>
            <a:custGeom>
              <a:avLst/>
              <a:gdLst>
                <a:gd name="T0" fmla="*/ 908 w 908"/>
                <a:gd name="T1" fmla="*/ 57 h 851"/>
                <a:gd name="T2" fmla="*/ 794 w 908"/>
                <a:gd name="T3" fmla="*/ 57 h 851"/>
                <a:gd name="T4" fmla="*/ 794 w 908"/>
                <a:gd name="T5" fmla="*/ 113 h 851"/>
                <a:gd name="T6" fmla="*/ 738 w 908"/>
                <a:gd name="T7" fmla="*/ 113 h 851"/>
                <a:gd name="T8" fmla="*/ 738 w 908"/>
                <a:gd name="T9" fmla="*/ 57 h 851"/>
                <a:gd name="T10" fmla="*/ 567 w 908"/>
                <a:gd name="T11" fmla="*/ 57 h 851"/>
                <a:gd name="T12" fmla="*/ 567 w 908"/>
                <a:gd name="T13" fmla="*/ 0 h 851"/>
                <a:gd name="T14" fmla="*/ 341 w 908"/>
                <a:gd name="T15" fmla="*/ 0 h 851"/>
                <a:gd name="T16" fmla="*/ 341 w 908"/>
                <a:gd name="T17" fmla="*/ 57 h 851"/>
                <a:gd name="T18" fmla="*/ 284 w 908"/>
                <a:gd name="T19" fmla="*/ 57 h 851"/>
                <a:gd name="T20" fmla="*/ 284 w 908"/>
                <a:gd name="T21" fmla="*/ 113 h 851"/>
                <a:gd name="T22" fmla="*/ 0 w 908"/>
                <a:gd name="T23" fmla="*/ 113 h 851"/>
                <a:gd name="T24" fmla="*/ 0 w 908"/>
                <a:gd name="T25" fmla="*/ 227 h 851"/>
                <a:gd name="T26" fmla="*/ 57 w 908"/>
                <a:gd name="T27" fmla="*/ 227 h 851"/>
                <a:gd name="T28" fmla="*/ 57 w 908"/>
                <a:gd name="T29" fmla="*/ 283 h 851"/>
                <a:gd name="T30" fmla="*/ 114 w 908"/>
                <a:gd name="T31" fmla="*/ 283 h 851"/>
                <a:gd name="T32" fmla="*/ 114 w 908"/>
                <a:gd name="T33" fmla="*/ 340 h 851"/>
                <a:gd name="T34" fmla="*/ 171 w 908"/>
                <a:gd name="T35" fmla="*/ 340 h 851"/>
                <a:gd name="T36" fmla="*/ 171 w 908"/>
                <a:gd name="T37" fmla="*/ 567 h 851"/>
                <a:gd name="T38" fmla="*/ 114 w 908"/>
                <a:gd name="T39" fmla="*/ 567 h 851"/>
                <a:gd name="T40" fmla="*/ 114 w 908"/>
                <a:gd name="T41" fmla="*/ 737 h 851"/>
                <a:gd name="T42" fmla="*/ 57 w 908"/>
                <a:gd name="T43" fmla="*/ 737 h 851"/>
                <a:gd name="T44" fmla="*/ 57 w 908"/>
                <a:gd name="T45" fmla="*/ 794 h 851"/>
                <a:gd name="T46" fmla="*/ 0 w 908"/>
                <a:gd name="T47" fmla="*/ 794 h 851"/>
                <a:gd name="T48" fmla="*/ 0 w 908"/>
                <a:gd name="T49" fmla="*/ 851 h 851"/>
                <a:gd name="T50" fmla="*/ 171 w 908"/>
                <a:gd name="T51" fmla="*/ 851 h 851"/>
                <a:gd name="T52" fmla="*/ 171 w 908"/>
                <a:gd name="T53" fmla="*/ 794 h 851"/>
                <a:gd name="T54" fmla="*/ 284 w 908"/>
                <a:gd name="T55" fmla="*/ 794 h 851"/>
                <a:gd name="T56" fmla="*/ 284 w 908"/>
                <a:gd name="T57" fmla="*/ 510 h 851"/>
                <a:gd name="T58" fmla="*/ 341 w 908"/>
                <a:gd name="T59" fmla="*/ 510 h 851"/>
                <a:gd name="T60" fmla="*/ 341 w 908"/>
                <a:gd name="T61" fmla="*/ 454 h 851"/>
                <a:gd name="T62" fmla="*/ 511 w 908"/>
                <a:gd name="T63" fmla="*/ 454 h 851"/>
                <a:gd name="T64" fmla="*/ 511 w 908"/>
                <a:gd name="T65" fmla="*/ 397 h 851"/>
                <a:gd name="T66" fmla="*/ 681 w 908"/>
                <a:gd name="T67" fmla="*/ 397 h 851"/>
                <a:gd name="T68" fmla="*/ 681 w 908"/>
                <a:gd name="T69" fmla="*/ 340 h 851"/>
                <a:gd name="T70" fmla="*/ 738 w 908"/>
                <a:gd name="T71" fmla="*/ 340 h 851"/>
                <a:gd name="T72" fmla="*/ 738 w 908"/>
                <a:gd name="T73" fmla="*/ 283 h 851"/>
                <a:gd name="T74" fmla="*/ 851 w 908"/>
                <a:gd name="T75" fmla="*/ 283 h 851"/>
                <a:gd name="T76" fmla="*/ 851 w 908"/>
                <a:gd name="T77" fmla="*/ 227 h 851"/>
                <a:gd name="T78" fmla="*/ 908 w 908"/>
                <a:gd name="T79" fmla="*/ 227 h 851"/>
                <a:gd name="T80" fmla="*/ 908 w 908"/>
                <a:gd name="T81" fmla="*/ 57 h 8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908" h="851">
                  <a:moveTo>
                    <a:pt x="908" y="57"/>
                  </a:moveTo>
                  <a:lnTo>
                    <a:pt x="794" y="57"/>
                  </a:lnTo>
                  <a:lnTo>
                    <a:pt x="794" y="113"/>
                  </a:lnTo>
                  <a:lnTo>
                    <a:pt x="738" y="113"/>
                  </a:lnTo>
                  <a:lnTo>
                    <a:pt x="738" y="57"/>
                  </a:lnTo>
                  <a:lnTo>
                    <a:pt x="567" y="57"/>
                  </a:lnTo>
                  <a:lnTo>
                    <a:pt x="567" y="0"/>
                  </a:lnTo>
                  <a:lnTo>
                    <a:pt x="341" y="0"/>
                  </a:lnTo>
                  <a:lnTo>
                    <a:pt x="341" y="57"/>
                  </a:lnTo>
                  <a:lnTo>
                    <a:pt x="284" y="57"/>
                  </a:lnTo>
                  <a:lnTo>
                    <a:pt x="284" y="113"/>
                  </a:lnTo>
                  <a:lnTo>
                    <a:pt x="0" y="113"/>
                  </a:lnTo>
                  <a:lnTo>
                    <a:pt x="0" y="227"/>
                  </a:lnTo>
                  <a:lnTo>
                    <a:pt x="57" y="227"/>
                  </a:lnTo>
                  <a:lnTo>
                    <a:pt x="57" y="283"/>
                  </a:lnTo>
                  <a:lnTo>
                    <a:pt x="114" y="283"/>
                  </a:lnTo>
                  <a:lnTo>
                    <a:pt x="114" y="340"/>
                  </a:lnTo>
                  <a:lnTo>
                    <a:pt x="171" y="340"/>
                  </a:lnTo>
                  <a:lnTo>
                    <a:pt x="171" y="567"/>
                  </a:lnTo>
                  <a:lnTo>
                    <a:pt x="114" y="567"/>
                  </a:lnTo>
                  <a:lnTo>
                    <a:pt x="114" y="737"/>
                  </a:lnTo>
                  <a:lnTo>
                    <a:pt x="57" y="737"/>
                  </a:lnTo>
                  <a:lnTo>
                    <a:pt x="57" y="794"/>
                  </a:lnTo>
                  <a:lnTo>
                    <a:pt x="0" y="794"/>
                  </a:lnTo>
                  <a:lnTo>
                    <a:pt x="0" y="851"/>
                  </a:lnTo>
                  <a:lnTo>
                    <a:pt x="171" y="851"/>
                  </a:lnTo>
                  <a:lnTo>
                    <a:pt x="171" y="794"/>
                  </a:lnTo>
                  <a:lnTo>
                    <a:pt x="284" y="794"/>
                  </a:lnTo>
                  <a:lnTo>
                    <a:pt x="284" y="510"/>
                  </a:lnTo>
                  <a:lnTo>
                    <a:pt x="341" y="510"/>
                  </a:lnTo>
                  <a:lnTo>
                    <a:pt x="341" y="454"/>
                  </a:lnTo>
                  <a:lnTo>
                    <a:pt x="511" y="454"/>
                  </a:lnTo>
                  <a:lnTo>
                    <a:pt x="511" y="397"/>
                  </a:lnTo>
                  <a:lnTo>
                    <a:pt x="681" y="397"/>
                  </a:lnTo>
                  <a:lnTo>
                    <a:pt x="681" y="340"/>
                  </a:lnTo>
                  <a:lnTo>
                    <a:pt x="738" y="340"/>
                  </a:lnTo>
                  <a:lnTo>
                    <a:pt x="738" y="283"/>
                  </a:lnTo>
                  <a:lnTo>
                    <a:pt x="851" y="283"/>
                  </a:lnTo>
                  <a:lnTo>
                    <a:pt x="851" y="227"/>
                  </a:lnTo>
                  <a:lnTo>
                    <a:pt x="908" y="227"/>
                  </a:lnTo>
                  <a:lnTo>
                    <a:pt x="908" y="5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43" name="Freeform 283">
              <a:extLst>
                <a:ext uri="{FF2B5EF4-FFF2-40B4-BE49-F238E27FC236}">
                  <a16:creationId xmlns:a16="http://schemas.microsoft.com/office/drawing/2014/main" id="{CF17C7A0-A94D-4311-93B3-2AD3B16674B8}"/>
                </a:ext>
              </a:extLst>
            </p:cNvPr>
            <p:cNvSpPr>
              <a:spLocks/>
            </p:cNvSpPr>
            <p:nvPr/>
          </p:nvSpPr>
          <p:spPr bwMode="auto">
            <a:xfrm>
              <a:off x="5109" y="2003"/>
              <a:ext cx="624" cy="567"/>
            </a:xfrm>
            <a:custGeom>
              <a:avLst/>
              <a:gdLst>
                <a:gd name="T0" fmla="*/ 624 w 624"/>
                <a:gd name="T1" fmla="*/ 57 h 567"/>
                <a:gd name="T2" fmla="*/ 624 w 624"/>
                <a:gd name="T3" fmla="*/ 284 h 567"/>
                <a:gd name="T4" fmla="*/ 567 w 624"/>
                <a:gd name="T5" fmla="*/ 284 h 567"/>
                <a:gd name="T6" fmla="*/ 567 w 624"/>
                <a:gd name="T7" fmla="*/ 454 h 567"/>
                <a:gd name="T8" fmla="*/ 511 w 624"/>
                <a:gd name="T9" fmla="*/ 454 h 567"/>
                <a:gd name="T10" fmla="*/ 511 w 624"/>
                <a:gd name="T11" fmla="*/ 511 h 567"/>
                <a:gd name="T12" fmla="*/ 454 w 624"/>
                <a:gd name="T13" fmla="*/ 511 h 567"/>
                <a:gd name="T14" fmla="*/ 454 w 624"/>
                <a:gd name="T15" fmla="*/ 567 h 567"/>
                <a:gd name="T16" fmla="*/ 170 w 624"/>
                <a:gd name="T17" fmla="*/ 567 h 567"/>
                <a:gd name="T18" fmla="*/ 170 w 624"/>
                <a:gd name="T19" fmla="*/ 511 h 567"/>
                <a:gd name="T20" fmla="*/ 114 w 624"/>
                <a:gd name="T21" fmla="*/ 511 h 567"/>
                <a:gd name="T22" fmla="*/ 114 w 624"/>
                <a:gd name="T23" fmla="*/ 567 h 567"/>
                <a:gd name="T24" fmla="*/ 0 w 624"/>
                <a:gd name="T25" fmla="*/ 567 h 567"/>
                <a:gd name="T26" fmla="*/ 0 w 624"/>
                <a:gd name="T27" fmla="*/ 454 h 567"/>
                <a:gd name="T28" fmla="*/ 57 w 624"/>
                <a:gd name="T29" fmla="*/ 454 h 567"/>
                <a:gd name="T30" fmla="*/ 57 w 624"/>
                <a:gd name="T31" fmla="*/ 284 h 567"/>
                <a:gd name="T32" fmla="*/ 114 w 624"/>
                <a:gd name="T33" fmla="*/ 284 h 567"/>
                <a:gd name="T34" fmla="*/ 114 w 624"/>
                <a:gd name="T35" fmla="*/ 227 h 567"/>
                <a:gd name="T36" fmla="*/ 227 w 624"/>
                <a:gd name="T37" fmla="*/ 227 h 567"/>
                <a:gd name="T38" fmla="*/ 227 w 624"/>
                <a:gd name="T39" fmla="*/ 114 h 567"/>
                <a:gd name="T40" fmla="*/ 454 w 624"/>
                <a:gd name="T41" fmla="*/ 114 h 567"/>
                <a:gd name="T42" fmla="*/ 454 w 624"/>
                <a:gd name="T43" fmla="*/ 57 h 567"/>
                <a:gd name="T44" fmla="*/ 511 w 624"/>
                <a:gd name="T45" fmla="*/ 57 h 567"/>
                <a:gd name="T46" fmla="*/ 511 w 624"/>
                <a:gd name="T47" fmla="*/ 0 h 567"/>
                <a:gd name="T48" fmla="*/ 567 w 624"/>
                <a:gd name="T49" fmla="*/ 0 h 567"/>
                <a:gd name="T50" fmla="*/ 567 w 624"/>
                <a:gd name="T51" fmla="*/ 57 h 567"/>
                <a:gd name="T52" fmla="*/ 624 w 624"/>
                <a:gd name="T53" fmla="*/ 57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624" h="567">
                  <a:moveTo>
                    <a:pt x="624" y="57"/>
                  </a:moveTo>
                  <a:lnTo>
                    <a:pt x="624" y="284"/>
                  </a:lnTo>
                  <a:lnTo>
                    <a:pt x="567" y="284"/>
                  </a:lnTo>
                  <a:lnTo>
                    <a:pt x="567" y="454"/>
                  </a:lnTo>
                  <a:lnTo>
                    <a:pt x="511" y="454"/>
                  </a:lnTo>
                  <a:lnTo>
                    <a:pt x="511" y="511"/>
                  </a:lnTo>
                  <a:lnTo>
                    <a:pt x="454" y="511"/>
                  </a:lnTo>
                  <a:lnTo>
                    <a:pt x="454" y="567"/>
                  </a:lnTo>
                  <a:lnTo>
                    <a:pt x="170" y="567"/>
                  </a:lnTo>
                  <a:lnTo>
                    <a:pt x="170" y="511"/>
                  </a:lnTo>
                  <a:lnTo>
                    <a:pt x="114" y="511"/>
                  </a:lnTo>
                  <a:lnTo>
                    <a:pt x="114" y="567"/>
                  </a:lnTo>
                  <a:lnTo>
                    <a:pt x="0" y="567"/>
                  </a:lnTo>
                  <a:lnTo>
                    <a:pt x="0" y="454"/>
                  </a:lnTo>
                  <a:lnTo>
                    <a:pt x="57" y="454"/>
                  </a:lnTo>
                  <a:lnTo>
                    <a:pt x="57" y="284"/>
                  </a:lnTo>
                  <a:lnTo>
                    <a:pt x="114" y="284"/>
                  </a:lnTo>
                  <a:lnTo>
                    <a:pt x="114" y="227"/>
                  </a:lnTo>
                  <a:lnTo>
                    <a:pt x="227" y="227"/>
                  </a:lnTo>
                  <a:lnTo>
                    <a:pt x="227" y="114"/>
                  </a:lnTo>
                  <a:lnTo>
                    <a:pt x="454" y="114"/>
                  </a:lnTo>
                  <a:lnTo>
                    <a:pt x="454" y="57"/>
                  </a:lnTo>
                  <a:lnTo>
                    <a:pt x="511" y="57"/>
                  </a:lnTo>
                  <a:lnTo>
                    <a:pt x="511" y="0"/>
                  </a:lnTo>
                  <a:lnTo>
                    <a:pt x="567" y="0"/>
                  </a:lnTo>
                  <a:lnTo>
                    <a:pt x="567" y="57"/>
                  </a:lnTo>
                  <a:lnTo>
                    <a:pt x="624" y="5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44" name="Freeform 284">
              <a:extLst>
                <a:ext uri="{FF2B5EF4-FFF2-40B4-BE49-F238E27FC236}">
                  <a16:creationId xmlns:a16="http://schemas.microsoft.com/office/drawing/2014/main" id="{CD19B136-0538-40DA-AF28-67D3F68D9310}"/>
                </a:ext>
              </a:extLst>
            </p:cNvPr>
            <p:cNvSpPr>
              <a:spLocks/>
            </p:cNvSpPr>
            <p:nvPr/>
          </p:nvSpPr>
          <p:spPr bwMode="auto">
            <a:xfrm>
              <a:off x="3692" y="1493"/>
              <a:ext cx="1417" cy="851"/>
            </a:xfrm>
            <a:custGeom>
              <a:avLst/>
              <a:gdLst>
                <a:gd name="T0" fmla="*/ 1417 w 1417"/>
                <a:gd name="T1" fmla="*/ 0 h 851"/>
                <a:gd name="T2" fmla="*/ 964 w 1417"/>
                <a:gd name="T3" fmla="*/ 0 h 851"/>
                <a:gd name="T4" fmla="*/ 964 w 1417"/>
                <a:gd name="T5" fmla="*/ 113 h 851"/>
                <a:gd name="T6" fmla="*/ 907 w 1417"/>
                <a:gd name="T7" fmla="*/ 113 h 851"/>
                <a:gd name="T8" fmla="*/ 907 w 1417"/>
                <a:gd name="T9" fmla="*/ 170 h 851"/>
                <a:gd name="T10" fmla="*/ 510 w 1417"/>
                <a:gd name="T11" fmla="*/ 170 h 851"/>
                <a:gd name="T12" fmla="*/ 510 w 1417"/>
                <a:gd name="T13" fmla="*/ 113 h 851"/>
                <a:gd name="T14" fmla="*/ 340 w 1417"/>
                <a:gd name="T15" fmla="*/ 113 h 851"/>
                <a:gd name="T16" fmla="*/ 340 w 1417"/>
                <a:gd name="T17" fmla="*/ 170 h 851"/>
                <a:gd name="T18" fmla="*/ 0 w 1417"/>
                <a:gd name="T19" fmla="*/ 170 h 851"/>
                <a:gd name="T20" fmla="*/ 0 w 1417"/>
                <a:gd name="T21" fmla="*/ 340 h 851"/>
                <a:gd name="T22" fmla="*/ 56 w 1417"/>
                <a:gd name="T23" fmla="*/ 340 h 851"/>
                <a:gd name="T24" fmla="*/ 56 w 1417"/>
                <a:gd name="T25" fmla="*/ 510 h 851"/>
                <a:gd name="T26" fmla="*/ 0 w 1417"/>
                <a:gd name="T27" fmla="*/ 510 h 851"/>
                <a:gd name="T28" fmla="*/ 0 w 1417"/>
                <a:gd name="T29" fmla="*/ 680 h 851"/>
                <a:gd name="T30" fmla="*/ 56 w 1417"/>
                <a:gd name="T31" fmla="*/ 680 h 851"/>
                <a:gd name="T32" fmla="*/ 56 w 1417"/>
                <a:gd name="T33" fmla="*/ 794 h 851"/>
                <a:gd name="T34" fmla="*/ 113 w 1417"/>
                <a:gd name="T35" fmla="*/ 794 h 851"/>
                <a:gd name="T36" fmla="*/ 113 w 1417"/>
                <a:gd name="T37" fmla="*/ 851 h 851"/>
                <a:gd name="T38" fmla="*/ 453 w 1417"/>
                <a:gd name="T39" fmla="*/ 851 h 851"/>
                <a:gd name="T40" fmla="*/ 453 w 1417"/>
                <a:gd name="T41" fmla="*/ 794 h 851"/>
                <a:gd name="T42" fmla="*/ 567 w 1417"/>
                <a:gd name="T43" fmla="*/ 794 h 851"/>
                <a:gd name="T44" fmla="*/ 567 w 1417"/>
                <a:gd name="T45" fmla="*/ 737 h 851"/>
                <a:gd name="T46" fmla="*/ 680 w 1417"/>
                <a:gd name="T47" fmla="*/ 737 h 851"/>
                <a:gd name="T48" fmla="*/ 680 w 1417"/>
                <a:gd name="T49" fmla="*/ 680 h 851"/>
                <a:gd name="T50" fmla="*/ 737 w 1417"/>
                <a:gd name="T51" fmla="*/ 680 h 851"/>
                <a:gd name="T52" fmla="*/ 737 w 1417"/>
                <a:gd name="T53" fmla="*/ 624 h 851"/>
                <a:gd name="T54" fmla="*/ 964 w 1417"/>
                <a:gd name="T55" fmla="*/ 624 h 851"/>
                <a:gd name="T56" fmla="*/ 964 w 1417"/>
                <a:gd name="T57" fmla="*/ 454 h 851"/>
                <a:gd name="T58" fmla="*/ 1077 w 1417"/>
                <a:gd name="T59" fmla="*/ 454 h 851"/>
                <a:gd name="T60" fmla="*/ 1077 w 1417"/>
                <a:gd name="T61" fmla="*/ 397 h 851"/>
                <a:gd name="T62" fmla="*/ 1134 w 1417"/>
                <a:gd name="T63" fmla="*/ 397 h 851"/>
                <a:gd name="T64" fmla="*/ 1134 w 1417"/>
                <a:gd name="T65" fmla="*/ 454 h 851"/>
                <a:gd name="T66" fmla="*/ 1247 w 1417"/>
                <a:gd name="T67" fmla="*/ 454 h 851"/>
                <a:gd name="T68" fmla="*/ 1247 w 1417"/>
                <a:gd name="T69" fmla="*/ 340 h 851"/>
                <a:gd name="T70" fmla="*/ 1304 w 1417"/>
                <a:gd name="T71" fmla="*/ 340 h 851"/>
                <a:gd name="T72" fmla="*/ 1304 w 1417"/>
                <a:gd name="T73" fmla="*/ 284 h 851"/>
                <a:gd name="T74" fmla="*/ 1417 w 1417"/>
                <a:gd name="T75" fmla="*/ 284 h 851"/>
                <a:gd name="T76" fmla="*/ 1417 w 1417"/>
                <a:gd name="T77" fmla="*/ 0 h 8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417" h="851">
                  <a:moveTo>
                    <a:pt x="1417" y="0"/>
                  </a:moveTo>
                  <a:lnTo>
                    <a:pt x="964" y="0"/>
                  </a:lnTo>
                  <a:lnTo>
                    <a:pt x="964" y="113"/>
                  </a:lnTo>
                  <a:lnTo>
                    <a:pt x="907" y="113"/>
                  </a:lnTo>
                  <a:lnTo>
                    <a:pt x="907" y="170"/>
                  </a:lnTo>
                  <a:lnTo>
                    <a:pt x="510" y="170"/>
                  </a:lnTo>
                  <a:lnTo>
                    <a:pt x="510" y="113"/>
                  </a:lnTo>
                  <a:lnTo>
                    <a:pt x="340" y="113"/>
                  </a:lnTo>
                  <a:lnTo>
                    <a:pt x="340" y="170"/>
                  </a:lnTo>
                  <a:lnTo>
                    <a:pt x="0" y="170"/>
                  </a:lnTo>
                  <a:lnTo>
                    <a:pt x="0" y="340"/>
                  </a:lnTo>
                  <a:lnTo>
                    <a:pt x="56" y="340"/>
                  </a:lnTo>
                  <a:lnTo>
                    <a:pt x="56" y="510"/>
                  </a:lnTo>
                  <a:lnTo>
                    <a:pt x="0" y="510"/>
                  </a:lnTo>
                  <a:lnTo>
                    <a:pt x="0" y="680"/>
                  </a:lnTo>
                  <a:lnTo>
                    <a:pt x="56" y="680"/>
                  </a:lnTo>
                  <a:lnTo>
                    <a:pt x="56" y="794"/>
                  </a:lnTo>
                  <a:lnTo>
                    <a:pt x="113" y="794"/>
                  </a:lnTo>
                  <a:lnTo>
                    <a:pt x="113" y="851"/>
                  </a:lnTo>
                  <a:lnTo>
                    <a:pt x="453" y="851"/>
                  </a:lnTo>
                  <a:lnTo>
                    <a:pt x="453" y="794"/>
                  </a:lnTo>
                  <a:lnTo>
                    <a:pt x="567" y="794"/>
                  </a:lnTo>
                  <a:lnTo>
                    <a:pt x="567" y="737"/>
                  </a:lnTo>
                  <a:lnTo>
                    <a:pt x="680" y="737"/>
                  </a:lnTo>
                  <a:lnTo>
                    <a:pt x="680" y="680"/>
                  </a:lnTo>
                  <a:lnTo>
                    <a:pt x="737" y="680"/>
                  </a:lnTo>
                  <a:lnTo>
                    <a:pt x="737" y="624"/>
                  </a:lnTo>
                  <a:lnTo>
                    <a:pt x="964" y="624"/>
                  </a:lnTo>
                  <a:lnTo>
                    <a:pt x="964" y="454"/>
                  </a:lnTo>
                  <a:lnTo>
                    <a:pt x="1077" y="454"/>
                  </a:lnTo>
                  <a:lnTo>
                    <a:pt x="1077" y="397"/>
                  </a:lnTo>
                  <a:lnTo>
                    <a:pt x="1134" y="397"/>
                  </a:lnTo>
                  <a:lnTo>
                    <a:pt x="1134" y="454"/>
                  </a:lnTo>
                  <a:lnTo>
                    <a:pt x="1247" y="454"/>
                  </a:lnTo>
                  <a:lnTo>
                    <a:pt x="1247" y="340"/>
                  </a:lnTo>
                  <a:lnTo>
                    <a:pt x="1304" y="340"/>
                  </a:lnTo>
                  <a:lnTo>
                    <a:pt x="1304" y="284"/>
                  </a:lnTo>
                  <a:lnTo>
                    <a:pt x="1417" y="284"/>
                  </a:lnTo>
                  <a:lnTo>
                    <a:pt x="1417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45" name="Freeform 285">
              <a:extLst>
                <a:ext uri="{FF2B5EF4-FFF2-40B4-BE49-F238E27FC236}">
                  <a16:creationId xmlns:a16="http://schemas.microsoft.com/office/drawing/2014/main" id="{D14EED0D-C9EC-4F4E-8596-06B985002FFC}"/>
                </a:ext>
              </a:extLst>
            </p:cNvPr>
            <p:cNvSpPr>
              <a:spLocks/>
            </p:cNvSpPr>
            <p:nvPr/>
          </p:nvSpPr>
          <p:spPr bwMode="auto">
            <a:xfrm>
              <a:off x="5223" y="1153"/>
              <a:ext cx="1247" cy="1417"/>
            </a:xfrm>
            <a:custGeom>
              <a:avLst/>
              <a:gdLst>
                <a:gd name="T0" fmla="*/ 1190 w 1247"/>
                <a:gd name="T1" fmla="*/ 227 h 1417"/>
                <a:gd name="T2" fmla="*/ 1247 w 1247"/>
                <a:gd name="T3" fmla="*/ 397 h 1417"/>
                <a:gd name="T4" fmla="*/ 1190 w 1247"/>
                <a:gd name="T5" fmla="*/ 340 h 1417"/>
                <a:gd name="T6" fmla="*/ 1077 w 1247"/>
                <a:gd name="T7" fmla="*/ 283 h 1417"/>
                <a:gd name="T8" fmla="*/ 1020 w 1247"/>
                <a:gd name="T9" fmla="*/ 397 h 1417"/>
                <a:gd name="T10" fmla="*/ 1134 w 1247"/>
                <a:gd name="T11" fmla="*/ 453 h 1417"/>
                <a:gd name="T12" fmla="*/ 1247 w 1247"/>
                <a:gd name="T13" fmla="*/ 567 h 1417"/>
                <a:gd name="T14" fmla="*/ 1134 w 1247"/>
                <a:gd name="T15" fmla="*/ 624 h 1417"/>
                <a:gd name="T16" fmla="*/ 1190 w 1247"/>
                <a:gd name="T17" fmla="*/ 680 h 1417"/>
                <a:gd name="T18" fmla="*/ 1134 w 1247"/>
                <a:gd name="T19" fmla="*/ 850 h 1417"/>
                <a:gd name="T20" fmla="*/ 964 w 1247"/>
                <a:gd name="T21" fmla="*/ 907 h 1417"/>
                <a:gd name="T22" fmla="*/ 907 w 1247"/>
                <a:gd name="T23" fmla="*/ 964 h 1417"/>
                <a:gd name="T24" fmla="*/ 850 w 1247"/>
                <a:gd name="T25" fmla="*/ 1134 h 1417"/>
                <a:gd name="T26" fmla="*/ 1020 w 1247"/>
                <a:gd name="T27" fmla="*/ 1361 h 1417"/>
                <a:gd name="T28" fmla="*/ 850 w 1247"/>
                <a:gd name="T29" fmla="*/ 1417 h 1417"/>
                <a:gd name="T30" fmla="*/ 794 w 1247"/>
                <a:gd name="T31" fmla="*/ 1361 h 1417"/>
                <a:gd name="T32" fmla="*/ 623 w 1247"/>
                <a:gd name="T33" fmla="*/ 1304 h 1417"/>
                <a:gd name="T34" fmla="*/ 453 w 1247"/>
                <a:gd name="T35" fmla="*/ 1134 h 1417"/>
                <a:gd name="T36" fmla="*/ 510 w 1247"/>
                <a:gd name="T37" fmla="*/ 907 h 1417"/>
                <a:gd name="T38" fmla="*/ 453 w 1247"/>
                <a:gd name="T39" fmla="*/ 850 h 1417"/>
                <a:gd name="T40" fmla="*/ 397 w 1247"/>
                <a:gd name="T41" fmla="*/ 907 h 1417"/>
                <a:gd name="T42" fmla="*/ 340 w 1247"/>
                <a:gd name="T43" fmla="*/ 964 h 1417"/>
                <a:gd name="T44" fmla="*/ 227 w 1247"/>
                <a:gd name="T45" fmla="*/ 907 h 1417"/>
                <a:gd name="T46" fmla="*/ 113 w 1247"/>
                <a:gd name="T47" fmla="*/ 850 h 1417"/>
                <a:gd name="T48" fmla="*/ 56 w 1247"/>
                <a:gd name="T49" fmla="*/ 680 h 1417"/>
                <a:gd name="T50" fmla="*/ 0 w 1247"/>
                <a:gd name="T51" fmla="*/ 624 h 1417"/>
                <a:gd name="T52" fmla="*/ 170 w 1247"/>
                <a:gd name="T53" fmla="*/ 567 h 1417"/>
                <a:gd name="T54" fmla="*/ 340 w 1247"/>
                <a:gd name="T55" fmla="*/ 453 h 1417"/>
                <a:gd name="T56" fmla="*/ 283 w 1247"/>
                <a:gd name="T57" fmla="*/ 340 h 1417"/>
                <a:gd name="T58" fmla="*/ 227 w 1247"/>
                <a:gd name="T59" fmla="*/ 227 h 1417"/>
                <a:gd name="T60" fmla="*/ 283 w 1247"/>
                <a:gd name="T61" fmla="*/ 170 h 1417"/>
                <a:gd name="T62" fmla="*/ 567 w 1247"/>
                <a:gd name="T63" fmla="*/ 113 h 1417"/>
                <a:gd name="T64" fmla="*/ 623 w 1247"/>
                <a:gd name="T65" fmla="*/ 57 h 1417"/>
                <a:gd name="T66" fmla="*/ 794 w 1247"/>
                <a:gd name="T67" fmla="*/ 170 h 1417"/>
                <a:gd name="T68" fmla="*/ 907 w 1247"/>
                <a:gd name="T69" fmla="*/ 57 h 1417"/>
                <a:gd name="T70" fmla="*/ 1020 w 1247"/>
                <a:gd name="T71" fmla="*/ 0 h 1417"/>
                <a:gd name="T72" fmla="*/ 1134 w 1247"/>
                <a:gd name="T73" fmla="*/ 113 h 14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247" h="1417">
                  <a:moveTo>
                    <a:pt x="1190" y="113"/>
                  </a:moveTo>
                  <a:lnTo>
                    <a:pt x="1190" y="227"/>
                  </a:lnTo>
                  <a:lnTo>
                    <a:pt x="1247" y="227"/>
                  </a:lnTo>
                  <a:lnTo>
                    <a:pt x="1247" y="397"/>
                  </a:lnTo>
                  <a:lnTo>
                    <a:pt x="1190" y="397"/>
                  </a:lnTo>
                  <a:lnTo>
                    <a:pt x="1190" y="340"/>
                  </a:lnTo>
                  <a:lnTo>
                    <a:pt x="1077" y="340"/>
                  </a:lnTo>
                  <a:lnTo>
                    <a:pt x="1077" y="283"/>
                  </a:lnTo>
                  <a:lnTo>
                    <a:pt x="1020" y="283"/>
                  </a:lnTo>
                  <a:lnTo>
                    <a:pt x="1020" y="397"/>
                  </a:lnTo>
                  <a:lnTo>
                    <a:pt x="1134" y="397"/>
                  </a:lnTo>
                  <a:lnTo>
                    <a:pt x="1134" y="453"/>
                  </a:lnTo>
                  <a:lnTo>
                    <a:pt x="1247" y="453"/>
                  </a:lnTo>
                  <a:lnTo>
                    <a:pt x="1247" y="567"/>
                  </a:lnTo>
                  <a:lnTo>
                    <a:pt x="1134" y="567"/>
                  </a:lnTo>
                  <a:lnTo>
                    <a:pt x="1134" y="624"/>
                  </a:lnTo>
                  <a:lnTo>
                    <a:pt x="1190" y="624"/>
                  </a:lnTo>
                  <a:lnTo>
                    <a:pt x="1190" y="680"/>
                  </a:lnTo>
                  <a:lnTo>
                    <a:pt x="1134" y="680"/>
                  </a:lnTo>
                  <a:lnTo>
                    <a:pt x="1134" y="850"/>
                  </a:lnTo>
                  <a:lnTo>
                    <a:pt x="964" y="850"/>
                  </a:lnTo>
                  <a:lnTo>
                    <a:pt x="964" y="907"/>
                  </a:lnTo>
                  <a:lnTo>
                    <a:pt x="907" y="907"/>
                  </a:lnTo>
                  <a:lnTo>
                    <a:pt x="907" y="964"/>
                  </a:lnTo>
                  <a:lnTo>
                    <a:pt x="850" y="964"/>
                  </a:lnTo>
                  <a:lnTo>
                    <a:pt x="850" y="1134"/>
                  </a:lnTo>
                  <a:lnTo>
                    <a:pt x="1020" y="1134"/>
                  </a:lnTo>
                  <a:lnTo>
                    <a:pt x="1020" y="1361"/>
                  </a:lnTo>
                  <a:lnTo>
                    <a:pt x="850" y="1361"/>
                  </a:lnTo>
                  <a:lnTo>
                    <a:pt x="850" y="1417"/>
                  </a:lnTo>
                  <a:lnTo>
                    <a:pt x="794" y="1417"/>
                  </a:lnTo>
                  <a:lnTo>
                    <a:pt x="794" y="1361"/>
                  </a:lnTo>
                  <a:lnTo>
                    <a:pt x="623" y="1361"/>
                  </a:lnTo>
                  <a:lnTo>
                    <a:pt x="623" y="1304"/>
                  </a:lnTo>
                  <a:lnTo>
                    <a:pt x="453" y="1304"/>
                  </a:lnTo>
                  <a:lnTo>
                    <a:pt x="453" y="1134"/>
                  </a:lnTo>
                  <a:lnTo>
                    <a:pt x="510" y="1134"/>
                  </a:lnTo>
                  <a:lnTo>
                    <a:pt x="510" y="907"/>
                  </a:lnTo>
                  <a:lnTo>
                    <a:pt x="453" y="907"/>
                  </a:lnTo>
                  <a:lnTo>
                    <a:pt x="453" y="850"/>
                  </a:lnTo>
                  <a:lnTo>
                    <a:pt x="397" y="850"/>
                  </a:lnTo>
                  <a:lnTo>
                    <a:pt x="397" y="907"/>
                  </a:lnTo>
                  <a:lnTo>
                    <a:pt x="340" y="907"/>
                  </a:lnTo>
                  <a:lnTo>
                    <a:pt x="340" y="964"/>
                  </a:lnTo>
                  <a:lnTo>
                    <a:pt x="227" y="964"/>
                  </a:lnTo>
                  <a:lnTo>
                    <a:pt x="227" y="907"/>
                  </a:lnTo>
                  <a:lnTo>
                    <a:pt x="113" y="907"/>
                  </a:lnTo>
                  <a:lnTo>
                    <a:pt x="113" y="850"/>
                  </a:lnTo>
                  <a:lnTo>
                    <a:pt x="56" y="850"/>
                  </a:lnTo>
                  <a:lnTo>
                    <a:pt x="56" y="680"/>
                  </a:lnTo>
                  <a:lnTo>
                    <a:pt x="0" y="680"/>
                  </a:lnTo>
                  <a:lnTo>
                    <a:pt x="0" y="624"/>
                  </a:lnTo>
                  <a:lnTo>
                    <a:pt x="170" y="624"/>
                  </a:lnTo>
                  <a:lnTo>
                    <a:pt x="170" y="567"/>
                  </a:lnTo>
                  <a:lnTo>
                    <a:pt x="340" y="567"/>
                  </a:lnTo>
                  <a:lnTo>
                    <a:pt x="340" y="453"/>
                  </a:lnTo>
                  <a:lnTo>
                    <a:pt x="283" y="453"/>
                  </a:lnTo>
                  <a:lnTo>
                    <a:pt x="283" y="340"/>
                  </a:lnTo>
                  <a:lnTo>
                    <a:pt x="227" y="340"/>
                  </a:lnTo>
                  <a:lnTo>
                    <a:pt x="227" y="227"/>
                  </a:lnTo>
                  <a:lnTo>
                    <a:pt x="283" y="227"/>
                  </a:lnTo>
                  <a:lnTo>
                    <a:pt x="283" y="170"/>
                  </a:lnTo>
                  <a:lnTo>
                    <a:pt x="567" y="170"/>
                  </a:lnTo>
                  <a:lnTo>
                    <a:pt x="567" y="113"/>
                  </a:lnTo>
                  <a:lnTo>
                    <a:pt x="623" y="113"/>
                  </a:lnTo>
                  <a:lnTo>
                    <a:pt x="623" y="57"/>
                  </a:lnTo>
                  <a:lnTo>
                    <a:pt x="794" y="57"/>
                  </a:lnTo>
                  <a:lnTo>
                    <a:pt x="794" y="170"/>
                  </a:lnTo>
                  <a:lnTo>
                    <a:pt x="907" y="170"/>
                  </a:lnTo>
                  <a:lnTo>
                    <a:pt x="907" y="57"/>
                  </a:lnTo>
                  <a:lnTo>
                    <a:pt x="1020" y="57"/>
                  </a:lnTo>
                  <a:lnTo>
                    <a:pt x="1020" y="0"/>
                  </a:lnTo>
                  <a:lnTo>
                    <a:pt x="1134" y="0"/>
                  </a:lnTo>
                  <a:lnTo>
                    <a:pt x="1134" y="113"/>
                  </a:lnTo>
                  <a:lnTo>
                    <a:pt x="1190" y="113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46" name="Freeform 286">
              <a:extLst>
                <a:ext uri="{FF2B5EF4-FFF2-40B4-BE49-F238E27FC236}">
                  <a16:creationId xmlns:a16="http://schemas.microsoft.com/office/drawing/2014/main" id="{D1B70316-C415-43E5-A38C-64C5DFB3503C}"/>
                </a:ext>
              </a:extLst>
            </p:cNvPr>
            <p:cNvSpPr>
              <a:spLocks/>
            </p:cNvSpPr>
            <p:nvPr/>
          </p:nvSpPr>
          <p:spPr bwMode="auto">
            <a:xfrm>
              <a:off x="3635" y="699"/>
              <a:ext cx="1474" cy="964"/>
            </a:xfrm>
            <a:custGeom>
              <a:avLst/>
              <a:gdLst>
                <a:gd name="T0" fmla="*/ 1304 w 1474"/>
                <a:gd name="T1" fmla="*/ 57 h 964"/>
                <a:gd name="T2" fmla="*/ 1304 w 1474"/>
                <a:gd name="T3" fmla="*/ 170 h 964"/>
                <a:gd name="T4" fmla="*/ 1248 w 1474"/>
                <a:gd name="T5" fmla="*/ 170 h 964"/>
                <a:gd name="T6" fmla="*/ 1248 w 1474"/>
                <a:gd name="T7" fmla="*/ 284 h 964"/>
                <a:gd name="T8" fmla="*/ 1304 w 1474"/>
                <a:gd name="T9" fmla="*/ 284 h 964"/>
                <a:gd name="T10" fmla="*/ 1304 w 1474"/>
                <a:gd name="T11" fmla="*/ 340 h 964"/>
                <a:gd name="T12" fmla="*/ 1361 w 1474"/>
                <a:gd name="T13" fmla="*/ 340 h 964"/>
                <a:gd name="T14" fmla="*/ 1361 w 1474"/>
                <a:gd name="T15" fmla="*/ 397 h 964"/>
                <a:gd name="T16" fmla="*/ 1304 w 1474"/>
                <a:gd name="T17" fmla="*/ 397 h 964"/>
                <a:gd name="T18" fmla="*/ 1304 w 1474"/>
                <a:gd name="T19" fmla="*/ 511 h 964"/>
                <a:gd name="T20" fmla="*/ 1361 w 1474"/>
                <a:gd name="T21" fmla="*/ 511 h 964"/>
                <a:gd name="T22" fmla="*/ 1361 w 1474"/>
                <a:gd name="T23" fmla="*/ 567 h 964"/>
                <a:gd name="T24" fmla="*/ 1474 w 1474"/>
                <a:gd name="T25" fmla="*/ 567 h 964"/>
                <a:gd name="T26" fmla="*/ 1474 w 1474"/>
                <a:gd name="T27" fmla="*/ 681 h 964"/>
                <a:gd name="T28" fmla="*/ 1418 w 1474"/>
                <a:gd name="T29" fmla="*/ 681 h 964"/>
                <a:gd name="T30" fmla="*/ 1418 w 1474"/>
                <a:gd name="T31" fmla="*/ 794 h 964"/>
                <a:gd name="T32" fmla="*/ 1021 w 1474"/>
                <a:gd name="T33" fmla="*/ 794 h 964"/>
                <a:gd name="T34" fmla="*/ 1021 w 1474"/>
                <a:gd name="T35" fmla="*/ 907 h 964"/>
                <a:gd name="T36" fmla="*/ 964 w 1474"/>
                <a:gd name="T37" fmla="*/ 907 h 964"/>
                <a:gd name="T38" fmla="*/ 964 w 1474"/>
                <a:gd name="T39" fmla="*/ 964 h 964"/>
                <a:gd name="T40" fmla="*/ 567 w 1474"/>
                <a:gd name="T41" fmla="*/ 964 h 964"/>
                <a:gd name="T42" fmla="*/ 567 w 1474"/>
                <a:gd name="T43" fmla="*/ 907 h 964"/>
                <a:gd name="T44" fmla="*/ 397 w 1474"/>
                <a:gd name="T45" fmla="*/ 907 h 964"/>
                <a:gd name="T46" fmla="*/ 397 w 1474"/>
                <a:gd name="T47" fmla="*/ 964 h 964"/>
                <a:gd name="T48" fmla="*/ 57 w 1474"/>
                <a:gd name="T49" fmla="*/ 964 h 964"/>
                <a:gd name="T50" fmla="*/ 57 w 1474"/>
                <a:gd name="T51" fmla="*/ 907 h 964"/>
                <a:gd name="T52" fmla="*/ 0 w 1474"/>
                <a:gd name="T53" fmla="*/ 907 h 964"/>
                <a:gd name="T54" fmla="*/ 0 w 1474"/>
                <a:gd name="T55" fmla="*/ 794 h 964"/>
                <a:gd name="T56" fmla="*/ 57 w 1474"/>
                <a:gd name="T57" fmla="*/ 794 h 964"/>
                <a:gd name="T58" fmla="*/ 57 w 1474"/>
                <a:gd name="T59" fmla="*/ 737 h 964"/>
                <a:gd name="T60" fmla="*/ 113 w 1474"/>
                <a:gd name="T61" fmla="*/ 737 h 964"/>
                <a:gd name="T62" fmla="*/ 113 w 1474"/>
                <a:gd name="T63" fmla="*/ 624 h 964"/>
                <a:gd name="T64" fmla="*/ 170 w 1474"/>
                <a:gd name="T65" fmla="*/ 624 h 964"/>
                <a:gd name="T66" fmla="*/ 170 w 1474"/>
                <a:gd name="T67" fmla="*/ 567 h 964"/>
                <a:gd name="T68" fmla="*/ 227 w 1474"/>
                <a:gd name="T69" fmla="*/ 567 h 964"/>
                <a:gd name="T70" fmla="*/ 227 w 1474"/>
                <a:gd name="T71" fmla="*/ 397 h 964"/>
                <a:gd name="T72" fmla="*/ 284 w 1474"/>
                <a:gd name="T73" fmla="*/ 397 h 964"/>
                <a:gd name="T74" fmla="*/ 284 w 1474"/>
                <a:gd name="T75" fmla="*/ 114 h 964"/>
                <a:gd name="T76" fmla="*/ 170 w 1474"/>
                <a:gd name="T77" fmla="*/ 114 h 964"/>
                <a:gd name="T78" fmla="*/ 170 w 1474"/>
                <a:gd name="T79" fmla="*/ 57 h 964"/>
                <a:gd name="T80" fmla="*/ 454 w 1474"/>
                <a:gd name="T81" fmla="*/ 57 h 964"/>
                <a:gd name="T82" fmla="*/ 454 w 1474"/>
                <a:gd name="T83" fmla="*/ 0 h 964"/>
                <a:gd name="T84" fmla="*/ 624 w 1474"/>
                <a:gd name="T85" fmla="*/ 0 h 964"/>
                <a:gd name="T86" fmla="*/ 624 w 1474"/>
                <a:gd name="T87" fmla="*/ 57 h 964"/>
                <a:gd name="T88" fmla="*/ 794 w 1474"/>
                <a:gd name="T89" fmla="*/ 57 h 964"/>
                <a:gd name="T90" fmla="*/ 794 w 1474"/>
                <a:gd name="T91" fmla="*/ 114 h 964"/>
                <a:gd name="T92" fmla="*/ 851 w 1474"/>
                <a:gd name="T93" fmla="*/ 114 h 964"/>
                <a:gd name="T94" fmla="*/ 851 w 1474"/>
                <a:gd name="T95" fmla="*/ 57 h 964"/>
                <a:gd name="T96" fmla="*/ 1021 w 1474"/>
                <a:gd name="T97" fmla="*/ 57 h 964"/>
                <a:gd name="T98" fmla="*/ 1021 w 1474"/>
                <a:gd name="T99" fmla="*/ 114 h 964"/>
                <a:gd name="T100" fmla="*/ 1077 w 1474"/>
                <a:gd name="T101" fmla="*/ 114 h 964"/>
                <a:gd name="T102" fmla="*/ 1077 w 1474"/>
                <a:gd name="T103" fmla="*/ 57 h 964"/>
                <a:gd name="T104" fmla="*/ 1134 w 1474"/>
                <a:gd name="T105" fmla="*/ 57 h 964"/>
                <a:gd name="T106" fmla="*/ 1134 w 1474"/>
                <a:gd name="T107" fmla="*/ 0 h 964"/>
                <a:gd name="T108" fmla="*/ 1248 w 1474"/>
                <a:gd name="T109" fmla="*/ 0 h 964"/>
                <a:gd name="T110" fmla="*/ 1248 w 1474"/>
                <a:gd name="T111" fmla="*/ 57 h 964"/>
                <a:gd name="T112" fmla="*/ 1304 w 1474"/>
                <a:gd name="T113" fmla="*/ 57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474" h="964">
                  <a:moveTo>
                    <a:pt x="1304" y="57"/>
                  </a:moveTo>
                  <a:lnTo>
                    <a:pt x="1304" y="170"/>
                  </a:lnTo>
                  <a:lnTo>
                    <a:pt x="1248" y="170"/>
                  </a:lnTo>
                  <a:lnTo>
                    <a:pt x="1248" y="284"/>
                  </a:lnTo>
                  <a:lnTo>
                    <a:pt x="1304" y="284"/>
                  </a:lnTo>
                  <a:lnTo>
                    <a:pt x="1304" y="340"/>
                  </a:lnTo>
                  <a:lnTo>
                    <a:pt x="1361" y="340"/>
                  </a:lnTo>
                  <a:lnTo>
                    <a:pt x="1361" y="397"/>
                  </a:lnTo>
                  <a:lnTo>
                    <a:pt x="1304" y="397"/>
                  </a:lnTo>
                  <a:lnTo>
                    <a:pt x="1304" y="511"/>
                  </a:lnTo>
                  <a:lnTo>
                    <a:pt x="1361" y="511"/>
                  </a:lnTo>
                  <a:lnTo>
                    <a:pt x="1361" y="567"/>
                  </a:lnTo>
                  <a:lnTo>
                    <a:pt x="1474" y="567"/>
                  </a:lnTo>
                  <a:lnTo>
                    <a:pt x="1474" y="681"/>
                  </a:lnTo>
                  <a:lnTo>
                    <a:pt x="1418" y="681"/>
                  </a:lnTo>
                  <a:lnTo>
                    <a:pt x="1418" y="794"/>
                  </a:lnTo>
                  <a:lnTo>
                    <a:pt x="1021" y="794"/>
                  </a:lnTo>
                  <a:lnTo>
                    <a:pt x="1021" y="907"/>
                  </a:lnTo>
                  <a:lnTo>
                    <a:pt x="964" y="907"/>
                  </a:lnTo>
                  <a:lnTo>
                    <a:pt x="964" y="964"/>
                  </a:lnTo>
                  <a:lnTo>
                    <a:pt x="567" y="964"/>
                  </a:lnTo>
                  <a:lnTo>
                    <a:pt x="567" y="907"/>
                  </a:lnTo>
                  <a:lnTo>
                    <a:pt x="397" y="907"/>
                  </a:lnTo>
                  <a:lnTo>
                    <a:pt x="397" y="964"/>
                  </a:lnTo>
                  <a:lnTo>
                    <a:pt x="57" y="964"/>
                  </a:lnTo>
                  <a:lnTo>
                    <a:pt x="57" y="907"/>
                  </a:lnTo>
                  <a:lnTo>
                    <a:pt x="0" y="907"/>
                  </a:lnTo>
                  <a:lnTo>
                    <a:pt x="0" y="794"/>
                  </a:lnTo>
                  <a:lnTo>
                    <a:pt x="57" y="794"/>
                  </a:lnTo>
                  <a:lnTo>
                    <a:pt x="57" y="737"/>
                  </a:lnTo>
                  <a:lnTo>
                    <a:pt x="113" y="737"/>
                  </a:lnTo>
                  <a:lnTo>
                    <a:pt x="113" y="624"/>
                  </a:lnTo>
                  <a:lnTo>
                    <a:pt x="170" y="624"/>
                  </a:lnTo>
                  <a:lnTo>
                    <a:pt x="170" y="567"/>
                  </a:lnTo>
                  <a:lnTo>
                    <a:pt x="227" y="567"/>
                  </a:lnTo>
                  <a:lnTo>
                    <a:pt x="227" y="397"/>
                  </a:lnTo>
                  <a:lnTo>
                    <a:pt x="284" y="397"/>
                  </a:lnTo>
                  <a:lnTo>
                    <a:pt x="284" y="114"/>
                  </a:lnTo>
                  <a:lnTo>
                    <a:pt x="170" y="114"/>
                  </a:lnTo>
                  <a:lnTo>
                    <a:pt x="170" y="57"/>
                  </a:lnTo>
                  <a:lnTo>
                    <a:pt x="454" y="57"/>
                  </a:lnTo>
                  <a:lnTo>
                    <a:pt x="454" y="0"/>
                  </a:lnTo>
                  <a:lnTo>
                    <a:pt x="624" y="0"/>
                  </a:lnTo>
                  <a:lnTo>
                    <a:pt x="624" y="57"/>
                  </a:lnTo>
                  <a:lnTo>
                    <a:pt x="794" y="57"/>
                  </a:lnTo>
                  <a:lnTo>
                    <a:pt x="794" y="114"/>
                  </a:lnTo>
                  <a:lnTo>
                    <a:pt x="851" y="114"/>
                  </a:lnTo>
                  <a:lnTo>
                    <a:pt x="851" y="57"/>
                  </a:lnTo>
                  <a:lnTo>
                    <a:pt x="1021" y="57"/>
                  </a:lnTo>
                  <a:lnTo>
                    <a:pt x="1021" y="114"/>
                  </a:lnTo>
                  <a:lnTo>
                    <a:pt x="1077" y="114"/>
                  </a:lnTo>
                  <a:lnTo>
                    <a:pt x="1077" y="57"/>
                  </a:lnTo>
                  <a:lnTo>
                    <a:pt x="1134" y="57"/>
                  </a:lnTo>
                  <a:lnTo>
                    <a:pt x="1134" y="0"/>
                  </a:lnTo>
                  <a:lnTo>
                    <a:pt x="1248" y="0"/>
                  </a:lnTo>
                  <a:lnTo>
                    <a:pt x="1248" y="57"/>
                  </a:lnTo>
                  <a:lnTo>
                    <a:pt x="1304" y="5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47" name="Freeform 287">
              <a:extLst>
                <a:ext uri="{FF2B5EF4-FFF2-40B4-BE49-F238E27FC236}">
                  <a16:creationId xmlns:a16="http://schemas.microsoft.com/office/drawing/2014/main" id="{19A4B48B-D776-4105-9B1E-8DFB0BD87903}"/>
                </a:ext>
              </a:extLst>
            </p:cNvPr>
            <p:cNvSpPr>
              <a:spLocks/>
            </p:cNvSpPr>
            <p:nvPr/>
          </p:nvSpPr>
          <p:spPr bwMode="auto">
            <a:xfrm>
              <a:off x="5336" y="189"/>
              <a:ext cx="1361" cy="907"/>
            </a:xfrm>
            <a:custGeom>
              <a:avLst/>
              <a:gdLst>
                <a:gd name="T0" fmla="*/ 1191 w 1361"/>
                <a:gd name="T1" fmla="*/ 850 h 907"/>
                <a:gd name="T2" fmla="*/ 1021 w 1361"/>
                <a:gd name="T3" fmla="*/ 850 h 907"/>
                <a:gd name="T4" fmla="*/ 1021 w 1361"/>
                <a:gd name="T5" fmla="*/ 794 h 907"/>
                <a:gd name="T6" fmla="*/ 964 w 1361"/>
                <a:gd name="T7" fmla="*/ 794 h 907"/>
                <a:gd name="T8" fmla="*/ 964 w 1361"/>
                <a:gd name="T9" fmla="*/ 737 h 907"/>
                <a:gd name="T10" fmla="*/ 907 w 1361"/>
                <a:gd name="T11" fmla="*/ 737 h 907"/>
                <a:gd name="T12" fmla="*/ 907 w 1361"/>
                <a:gd name="T13" fmla="*/ 794 h 907"/>
                <a:gd name="T14" fmla="*/ 851 w 1361"/>
                <a:gd name="T15" fmla="*/ 794 h 907"/>
                <a:gd name="T16" fmla="*/ 851 w 1361"/>
                <a:gd name="T17" fmla="*/ 850 h 907"/>
                <a:gd name="T18" fmla="*/ 681 w 1361"/>
                <a:gd name="T19" fmla="*/ 850 h 907"/>
                <a:gd name="T20" fmla="*/ 681 w 1361"/>
                <a:gd name="T21" fmla="*/ 907 h 907"/>
                <a:gd name="T22" fmla="*/ 510 w 1361"/>
                <a:gd name="T23" fmla="*/ 907 h 907"/>
                <a:gd name="T24" fmla="*/ 510 w 1361"/>
                <a:gd name="T25" fmla="*/ 850 h 907"/>
                <a:gd name="T26" fmla="*/ 340 w 1361"/>
                <a:gd name="T27" fmla="*/ 850 h 907"/>
                <a:gd name="T28" fmla="*/ 340 w 1361"/>
                <a:gd name="T29" fmla="*/ 624 h 907"/>
                <a:gd name="T30" fmla="*/ 284 w 1361"/>
                <a:gd name="T31" fmla="*/ 624 h 907"/>
                <a:gd name="T32" fmla="*/ 284 w 1361"/>
                <a:gd name="T33" fmla="*/ 567 h 907"/>
                <a:gd name="T34" fmla="*/ 170 w 1361"/>
                <a:gd name="T35" fmla="*/ 567 h 907"/>
                <a:gd name="T36" fmla="*/ 170 w 1361"/>
                <a:gd name="T37" fmla="*/ 510 h 907"/>
                <a:gd name="T38" fmla="*/ 114 w 1361"/>
                <a:gd name="T39" fmla="*/ 510 h 907"/>
                <a:gd name="T40" fmla="*/ 114 w 1361"/>
                <a:gd name="T41" fmla="*/ 454 h 907"/>
                <a:gd name="T42" fmla="*/ 0 w 1361"/>
                <a:gd name="T43" fmla="*/ 454 h 907"/>
                <a:gd name="T44" fmla="*/ 0 w 1361"/>
                <a:gd name="T45" fmla="*/ 340 h 907"/>
                <a:gd name="T46" fmla="*/ 227 w 1361"/>
                <a:gd name="T47" fmla="*/ 340 h 907"/>
                <a:gd name="T48" fmla="*/ 227 w 1361"/>
                <a:gd name="T49" fmla="*/ 283 h 907"/>
                <a:gd name="T50" fmla="*/ 284 w 1361"/>
                <a:gd name="T51" fmla="*/ 283 h 907"/>
                <a:gd name="T52" fmla="*/ 284 w 1361"/>
                <a:gd name="T53" fmla="*/ 227 h 907"/>
                <a:gd name="T54" fmla="*/ 397 w 1361"/>
                <a:gd name="T55" fmla="*/ 227 h 907"/>
                <a:gd name="T56" fmla="*/ 397 w 1361"/>
                <a:gd name="T57" fmla="*/ 170 h 907"/>
                <a:gd name="T58" fmla="*/ 681 w 1361"/>
                <a:gd name="T59" fmla="*/ 170 h 907"/>
                <a:gd name="T60" fmla="*/ 681 w 1361"/>
                <a:gd name="T61" fmla="*/ 227 h 907"/>
                <a:gd name="T62" fmla="*/ 851 w 1361"/>
                <a:gd name="T63" fmla="*/ 227 h 907"/>
                <a:gd name="T64" fmla="*/ 851 w 1361"/>
                <a:gd name="T65" fmla="*/ 113 h 907"/>
                <a:gd name="T66" fmla="*/ 964 w 1361"/>
                <a:gd name="T67" fmla="*/ 113 h 907"/>
                <a:gd name="T68" fmla="*/ 964 w 1361"/>
                <a:gd name="T69" fmla="*/ 57 h 907"/>
                <a:gd name="T70" fmla="*/ 1077 w 1361"/>
                <a:gd name="T71" fmla="*/ 57 h 907"/>
                <a:gd name="T72" fmla="*/ 1077 w 1361"/>
                <a:gd name="T73" fmla="*/ 0 h 907"/>
                <a:gd name="T74" fmla="*/ 1191 w 1361"/>
                <a:gd name="T75" fmla="*/ 0 h 907"/>
                <a:gd name="T76" fmla="*/ 1191 w 1361"/>
                <a:gd name="T77" fmla="*/ 113 h 907"/>
                <a:gd name="T78" fmla="*/ 1361 w 1361"/>
                <a:gd name="T79" fmla="*/ 113 h 907"/>
                <a:gd name="T80" fmla="*/ 1361 w 1361"/>
                <a:gd name="T81" fmla="*/ 170 h 907"/>
                <a:gd name="T82" fmla="*/ 1304 w 1361"/>
                <a:gd name="T83" fmla="*/ 170 h 907"/>
                <a:gd name="T84" fmla="*/ 1304 w 1361"/>
                <a:gd name="T85" fmla="*/ 340 h 907"/>
                <a:gd name="T86" fmla="*/ 1248 w 1361"/>
                <a:gd name="T87" fmla="*/ 340 h 907"/>
                <a:gd name="T88" fmla="*/ 1248 w 1361"/>
                <a:gd name="T89" fmla="*/ 567 h 907"/>
                <a:gd name="T90" fmla="*/ 1361 w 1361"/>
                <a:gd name="T91" fmla="*/ 567 h 907"/>
                <a:gd name="T92" fmla="*/ 1361 w 1361"/>
                <a:gd name="T93" fmla="*/ 624 h 907"/>
                <a:gd name="T94" fmla="*/ 1361 w 1361"/>
                <a:gd name="T95" fmla="*/ 680 h 907"/>
                <a:gd name="T96" fmla="*/ 1304 w 1361"/>
                <a:gd name="T97" fmla="*/ 680 h 907"/>
                <a:gd name="T98" fmla="*/ 1304 w 1361"/>
                <a:gd name="T99" fmla="*/ 737 h 907"/>
                <a:gd name="T100" fmla="*/ 1248 w 1361"/>
                <a:gd name="T101" fmla="*/ 737 h 907"/>
                <a:gd name="T102" fmla="*/ 1248 w 1361"/>
                <a:gd name="T103" fmla="*/ 794 h 907"/>
                <a:gd name="T104" fmla="*/ 1191 w 1361"/>
                <a:gd name="T105" fmla="*/ 794 h 907"/>
                <a:gd name="T106" fmla="*/ 1191 w 1361"/>
                <a:gd name="T107" fmla="*/ 850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61" h="907">
                  <a:moveTo>
                    <a:pt x="1191" y="850"/>
                  </a:moveTo>
                  <a:lnTo>
                    <a:pt x="1021" y="850"/>
                  </a:lnTo>
                  <a:lnTo>
                    <a:pt x="1021" y="794"/>
                  </a:lnTo>
                  <a:lnTo>
                    <a:pt x="964" y="794"/>
                  </a:lnTo>
                  <a:lnTo>
                    <a:pt x="964" y="737"/>
                  </a:lnTo>
                  <a:lnTo>
                    <a:pt x="907" y="737"/>
                  </a:lnTo>
                  <a:lnTo>
                    <a:pt x="907" y="794"/>
                  </a:lnTo>
                  <a:lnTo>
                    <a:pt x="851" y="794"/>
                  </a:lnTo>
                  <a:lnTo>
                    <a:pt x="851" y="850"/>
                  </a:lnTo>
                  <a:lnTo>
                    <a:pt x="681" y="850"/>
                  </a:lnTo>
                  <a:lnTo>
                    <a:pt x="681" y="907"/>
                  </a:lnTo>
                  <a:lnTo>
                    <a:pt x="510" y="907"/>
                  </a:lnTo>
                  <a:lnTo>
                    <a:pt x="510" y="850"/>
                  </a:lnTo>
                  <a:lnTo>
                    <a:pt x="340" y="850"/>
                  </a:lnTo>
                  <a:lnTo>
                    <a:pt x="340" y="624"/>
                  </a:lnTo>
                  <a:lnTo>
                    <a:pt x="284" y="624"/>
                  </a:lnTo>
                  <a:lnTo>
                    <a:pt x="284" y="567"/>
                  </a:lnTo>
                  <a:lnTo>
                    <a:pt x="170" y="567"/>
                  </a:lnTo>
                  <a:lnTo>
                    <a:pt x="170" y="510"/>
                  </a:lnTo>
                  <a:lnTo>
                    <a:pt x="114" y="510"/>
                  </a:lnTo>
                  <a:lnTo>
                    <a:pt x="114" y="454"/>
                  </a:lnTo>
                  <a:lnTo>
                    <a:pt x="0" y="454"/>
                  </a:lnTo>
                  <a:lnTo>
                    <a:pt x="0" y="340"/>
                  </a:lnTo>
                  <a:lnTo>
                    <a:pt x="227" y="340"/>
                  </a:lnTo>
                  <a:lnTo>
                    <a:pt x="227" y="283"/>
                  </a:lnTo>
                  <a:lnTo>
                    <a:pt x="284" y="283"/>
                  </a:lnTo>
                  <a:lnTo>
                    <a:pt x="284" y="227"/>
                  </a:lnTo>
                  <a:lnTo>
                    <a:pt x="397" y="227"/>
                  </a:lnTo>
                  <a:lnTo>
                    <a:pt x="397" y="170"/>
                  </a:lnTo>
                  <a:lnTo>
                    <a:pt x="681" y="170"/>
                  </a:lnTo>
                  <a:lnTo>
                    <a:pt x="681" y="227"/>
                  </a:lnTo>
                  <a:lnTo>
                    <a:pt x="851" y="227"/>
                  </a:lnTo>
                  <a:lnTo>
                    <a:pt x="851" y="113"/>
                  </a:lnTo>
                  <a:lnTo>
                    <a:pt x="964" y="113"/>
                  </a:lnTo>
                  <a:lnTo>
                    <a:pt x="964" y="57"/>
                  </a:lnTo>
                  <a:lnTo>
                    <a:pt x="1077" y="57"/>
                  </a:lnTo>
                  <a:lnTo>
                    <a:pt x="1077" y="0"/>
                  </a:lnTo>
                  <a:lnTo>
                    <a:pt x="1191" y="0"/>
                  </a:lnTo>
                  <a:lnTo>
                    <a:pt x="1191" y="113"/>
                  </a:lnTo>
                  <a:lnTo>
                    <a:pt x="1361" y="113"/>
                  </a:lnTo>
                  <a:lnTo>
                    <a:pt x="1361" y="170"/>
                  </a:lnTo>
                  <a:lnTo>
                    <a:pt x="1304" y="170"/>
                  </a:lnTo>
                  <a:lnTo>
                    <a:pt x="1304" y="340"/>
                  </a:lnTo>
                  <a:lnTo>
                    <a:pt x="1248" y="340"/>
                  </a:lnTo>
                  <a:lnTo>
                    <a:pt x="1248" y="567"/>
                  </a:lnTo>
                  <a:lnTo>
                    <a:pt x="1361" y="567"/>
                  </a:lnTo>
                  <a:lnTo>
                    <a:pt x="1361" y="624"/>
                  </a:lnTo>
                  <a:lnTo>
                    <a:pt x="1361" y="680"/>
                  </a:lnTo>
                  <a:lnTo>
                    <a:pt x="1304" y="680"/>
                  </a:lnTo>
                  <a:lnTo>
                    <a:pt x="1304" y="737"/>
                  </a:lnTo>
                  <a:lnTo>
                    <a:pt x="1248" y="737"/>
                  </a:lnTo>
                  <a:lnTo>
                    <a:pt x="1248" y="794"/>
                  </a:lnTo>
                  <a:lnTo>
                    <a:pt x="1191" y="794"/>
                  </a:lnTo>
                  <a:lnTo>
                    <a:pt x="1191" y="85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48" name="Freeform 288">
              <a:extLst>
                <a:ext uri="{FF2B5EF4-FFF2-40B4-BE49-F238E27FC236}">
                  <a16:creationId xmlns:a16="http://schemas.microsoft.com/office/drawing/2014/main" id="{CB8B0DBA-7570-46BA-9F34-A2456527E4BC}"/>
                </a:ext>
              </a:extLst>
            </p:cNvPr>
            <p:cNvSpPr>
              <a:spLocks/>
            </p:cNvSpPr>
            <p:nvPr/>
          </p:nvSpPr>
          <p:spPr bwMode="auto">
            <a:xfrm>
              <a:off x="2218" y="1777"/>
              <a:ext cx="1077" cy="1417"/>
            </a:xfrm>
            <a:custGeom>
              <a:avLst/>
              <a:gdLst>
                <a:gd name="T0" fmla="*/ 226 w 1077"/>
                <a:gd name="T1" fmla="*/ 113 h 1417"/>
                <a:gd name="T2" fmla="*/ 226 w 1077"/>
                <a:gd name="T3" fmla="*/ 567 h 1417"/>
                <a:gd name="T4" fmla="*/ 170 w 1077"/>
                <a:gd name="T5" fmla="*/ 567 h 1417"/>
                <a:gd name="T6" fmla="*/ 170 w 1077"/>
                <a:gd name="T7" fmla="*/ 623 h 1417"/>
                <a:gd name="T8" fmla="*/ 113 w 1077"/>
                <a:gd name="T9" fmla="*/ 623 h 1417"/>
                <a:gd name="T10" fmla="*/ 113 w 1077"/>
                <a:gd name="T11" fmla="*/ 680 h 1417"/>
                <a:gd name="T12" fmla="*/ 56 w 1077"/>
                <a:gd name="T13" fmla="*/ 680 h 1417"/>
                <a:gd name="T14" fmla="*/ 56 w 1077"/>
                <a:gd name="T15" fmla="*/ 850 h 1417"/>
                <a:gd name="T16" fmla="*/ 0 w 1077"/>
                <a:gd name="T17" fmla="*/ 850 h 1417"/>
                <a:gd name="T18" fmla="*/ 0 w 1077"/>
                <a:gd name="T19" fmla="*/ 907 h 1417"/>
                <a:gd name="T20" fmla="*/ 56 w 1077"/>
                <a:gd name="T21" fmla="*/ 907 h 1417"/>
                <a:gd name="T22" fmla="*/ 56 w 1077"/>
                <a:gd name="T23" fmla="*/ 963 h 1417"/>
                <a:gd name="T24" fmla="*/ 113 w 1077"/>
                <a:gd name="T25" fmla="*/ 963 h 1417"/>
                <a:gd name="T26" fmla="*/ 113 w 1077"/>
                <a:gd name="T27" fmla="*/ 1020 h 1417"/>
                <a:gd name="T28" fmla="*/ 283 w 1077"/>
                <a:gd name="T29" fmla="*/ 1020 h 1417"/>
                <a:gd name="T30" fmla="*/ 283 w 1077"/>
                <a:gd name="T31" fmla="*/ 1190 h 1417"/>
                <a:gd name="T32" fmla="*/ 510 w 1077"/>
                <a:gd name="T33" fmla="*/ 1190 h 1417"/>
                <a:gd name="T34" fmla="*/ 510 w 1077"/>
                <a:gd name="T35" fmla="*/ 1247 h 1417"/>
                <a:gd name="T36" fmla="*/ 567 w 1077"/>
                <a:gd name="T37" fmla="*/ 1247 h 1417"/>
                <a:gd name="T38" fmla="*/ 567 w 1077"/>
                <a:gd name="T39" fmla="*/ 1304 h 1417"/>
                <a:gd name="T40" fmla="*/ 510 w 1077"/>
                <a:gd name="T41" fmla="*/ 1304 h 1417"/>
                <a:gd name="T42" fmla="*/ 510 w 1077"/>
                <a:gd name="T43" fmla="*/ 1360 h 1417"/>
                <a:gd name="T44" fmla="*/ 567 w 1077"/>
                <a:gd name="T45" fmla="*/ 1360 h 1417"/>
                <a:gd name="T46" fmla="*/ 567 w 1077"/>
                <a:gd name="T47" fmla="*/ 1417 h 1417"/>
                <a:gd name="T48" fmla="*/ 850 w 1077"/>
                <a:gd name="T49" fmla="*/ 1417 h 1417"/>
                <a:gd name="T50" fmla="*/ 850 w 1077"/>
                <a:gd name="T51" fmla="*/ 1360 h 1417"/>
                <a:gd name="T52" fmla="*/ 963 w 1077"/>
                <a:gd name="T53" fmla="*/ 1360 h 1417"/>
                <a:gd name="T54" fmla="*/ 963 w 1077"/>
                <a:gd name="T55" fmla="*/ 1304 h 1417"/>
                <a:gd name="T56" fmla="*/ 1020 w 1077"/>
                <a:gd name="T57" fmla="*/ 1304 h 1417"/>
                <a:gd name="T58" fmla="*/ 1020 w 1077"/>
                <a:gd name="T59" fmla="*/ 1247 h 1417"/>
                <a:gd name="T60" fmla="*/ 1077 w 1077"/>
                <a:gd name="T61" fmla="*/ 1247 h 1417"/>
                <a:gd name="T62" fmla="*/ 1077 w 1077"/>
                <a:gd name="T63" fmla="*/ 1020 h 1417"/>
                <a:gd name="T64" fmla="*/ 907 w 1077"/>
                <a:gd name="T65" fmla="*/ 1020 h 1417"/>
                <a:gd name="T66" fmla="*/ 907 w 1077"/>
                <a:gd name="T67" fmla="*/ 907 h 1417"/>
                <a:gd name="T68" fmla="*/ 963 w 1077"/>
                <a:gd name="T69" fmla="*/ 907 h 1417"/>
                <a:gd name="T70" fmla="*/ 963 w 1077"/>
                <a:gd name="T71" fmla="*/ 850 h 1417"/>
                <a:gd name="T72" fmla="*/ 907 w 1077"/>
                <a:gd name="T73" fmla="*/ 850 h 1417"/>
                <a:gd name="T74" fmla="*/ 907 w 1077"/>
                <a:gd name="T75" fmla="*/ 680 h 1417"/>
                <a:gd name="T76" fmla="*/ 963 w 1077"/>
                <a:gd name="T77" fmla="*/ 680 h 1417"/>
                <a:gd name="T78" fmla="*/ 963 w 1077"/>
                <a:gd name="T79" fmla="*/ 340 h 1417"/>
                <a:gd name="T80" fmla="*/ 1020 w 1077"/>
                <a:gd name="T81" fmla="*/ 340 h 1417"/>
                <a:gd name="T82" fmla="*/ 1020 w 1077"/>
                <a:gd name="T83" fmla="*/ 226 h 1417"/>
                <a:gd name="T84" fmla="*/ 963 w 1077"/>
                <a:gd name="T85" fmla="*/ 226 h 1417"/>
                <a:gd name="T86" fmla="*/ 963 w 1077"/>
                <a:gd name="T87" fmla="*/ 170 h 1417"/>
                <a:gd name="T88" fmla="*/ 907 w 1077"/>
                <a:gd name="T89" fmla="*/ 170 h 1417"/>
                <a:gd name="T90" fmla="*/ 907 w 1077"/>
                <a:gd name="T91" fmla="*/ 0 h 1417"/>
                <a:gd name="T92" fmla="*/ 737 w 1077"/>
                <a:gd name="T93" fmla="*/ 0 h 1417"/>
                <a:gd name="T94" fmla="*/ 737 w 1077"/>
                <a:gd name="T95" fmla="*/ 56 h 1417"/>
                <a:gd name="T96" fmla="*/ 396 w 1077"/>
                <a:gd name="T97" fmla="*/ 56 h 1417"/>
                <a:gd name="T98" fmla="*/ 396 w 1077"/>
                <a:gd name="T99" fmla="*/ 113 h 1417"/>
                <a:gd name="T100" fmla="*/ 226 w 1077"/>
                <a:gd name="T101" fmla="*/ 113 h 14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077" h="1417">
                  <a:moveTo>
                    <a:pt x="226" y="113"/>
                  </a:moveTo>
                  <a:lnTo>
                    <a:pt x="226" y="567"/>
                  </a:lnTo>
                  <a:lnTo>
                    <a:pt x="170" y="567"/>
                  </a:lnTo>
                  <a:lnTo>
                    <a:pt x="170" y="623"/>
                  </a:lnTo>
                  <a:lnTo>
                    <a:pt x="113" y="623"/>
                  </a:lnTo>
                  <a:lnTo>
                    <a:pt x="113" y="680"/>
                  </a:lnTo>
                  <a:lnTo>
                    <a:pt x="56" y="680"/>
                  </a:lnTo>
                  <a:lnTo>
                    <a:pt x="56" y="850"/>
                  </a:lnTo>
                  <a:lnTo>
                    <a:pt x="0" y="850"/>
                  </a:lnTo>
                  <a:lnTo>
                    <a:pt x="0" y="907"/>
                  </a:lnTo>
                  <a:lnTo>
                    <a:pt x="56" y="907"/>
                  </a:lnTo>
                  <a:lnTo>
                    <a:pt x="56" y="963"/>
                  </a:lnTo>
                  <a:lnTo>
                    <a:pt x="113" y="963"/>
                  </a:lnTo>
                  <a:lnTo>
                    <a:pt x="113" y="1020"/>
                  </a:lnTo>
                  <a:lnTo>
                    <a:pt x="283" y="1020"/>
                  </a:lnTo>
                  <a:lnTo>
                    <a:pt x="283" y="1190"/>
                  </a:lnTo>
                  <a:lnTo>
                    <a:pt x="510" y="1190"/>
                  </a:lnTo>
                  <a:lnTo>
                    <a:pt x="510" y="1247"/>
                  </a:lnTo>
                  <a:lnTo>
                    <a:pt x="567" y="1247"/>
                  </a:lnTo>
                  <a:lnTo>
                    <a:pt x="567" y="1304"/>
                  </a:lnTo>
                  <a:lnTo>
                    <a:pt x="510" y="1304"/>
                  </a:lnTo>
                  <a:lnTo>
                    <a:pt x="510" y="1360"/>
                  </a:lnTo>
                  <a:lnTo>
                    <a:pt x="567" y="1360"/>
                  </a:lnTo>
                  <a:lnTo>
                    <a:pt x="567" y="1417"/>
                  </a:lnTo>
                  <a:lnTo>
                    <a:pt x="850" y="1417"/>
                  </a:lnTo>
                  <a:lnTo>
                    <a:pt x="850" y="1360"/>
                  </a:lnTo>
                  <a:lnTo>
                    <a:pt x="963" y="1360"/>
                  </a:lnTo>
                  <a:lnTo>
                    <a:pt x="963" y="1304"/>
                  </a:lnTo>
                  <a:lnTo>
                    <a:pt x="1020" y="1304"/>
                  </a:lnTo>
                  <a:lnTo>
                    <a:pt x="1020" y="1247"/>
                  </a:lnTo>
                  <a:lnTo>
                    <a:pt x="1077" y="1247"/>
                  </a:lnTo>
                  <a:lnTo>
                    <a:pt x="1077" y="1020"/>
                  </a:lnTo>
                  <a:lnTo>
                    <a:pt x="907" y="1020"/>
                  </a:lnTo>
                  <a:lnTo>
                    <a:pt x="907" y="907"/>
                  </a:lnTo>
                  <a:lnTo>
                    <a:pt x="963" y="907"/>
                  </a:lnTo>
                  <a:lnTo>
                    <a:pt x="963" y="850"/>
                  </a:lnTo>
                  <a:lnTo>
                    <a:pt x="907" y="850"/>
                  </a:lnTo>
                  <a:lnTo>
                    <a:pt x="907" y="680"/>
                  </a:lnTo>
                  <a:lnTo>
                    <a:pt x="963" y="680"/>
                  </a:lnTo>
                  <a:lnTo>
                    <a:pt x="963" y="340"/>
                  </a:lnTo>
                  <a:lnTo>
                    <a:pt x="1020" y="340"/>
                  </a:lnTo>
                  <a:lnTo>
                    <a:pt x="1020" y="226"/>
                  </a:lnTo>
                  <a:lnTo>
                    <a:pt x="963" y="226"/>
                  </a:lnTo>
                  <a:lnTo>
                    <a:pt x="963" y="170"/>
                  </a:lnTo>
                  <a:lnTo>
                    <a:pt x="907" y="170"/>
                  </a:lnTo>
                  <a:lnTo>
                    <a:pt x="907" y="0"/>
                  </a:lnTo>
                  <a:lnTo>
                    <a:pt x="737" y="0"/>
                  </a:lnTo>
                  <a:lnTo>
                    <a:pt x="737" y="56"/>
                  </a:lnTo>
                  <a:lnTo>
                    <a:pt x="396" y="56"/>
                  </a:lnTo>
                  <a:lnTo>
                    <a:pt x="396" y="113"/>
                  </a:lnTo>
                  <a:lnTo>
                    <a:pt x="226" y="113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49" name="Freeform 289">
              <a:extLst>
                <a:ext uri="{FF2B5EF4-FFF2-40B4-BE49-F238E27FC236}">
                  <a16:creationId xmlns:a16="http://schemas.microsoft.com/office/drawing/2014/main" id="{704706E7-3548-4EE2-B45F-857630FD3EFC}"/>
                </a:ext>
              </a:extLst>
            </p:cNvPr>
            <p:cNvSpPr>
              <a:spLocks/>
            </p:cNvSpPr>
            <p:nvPr/>
          </p:nvSpPr>
          <p:spPr bwMode="auto">
            <a:xfrm>
              <a:off x="1764" y="1266"/>
              <a:ext cx="680" cy="624"/>
            </a:xfrm>
            <a:custGeom>
              <a:avLst/>
              <a:gdLst>
                <a:gd name="T0" fmla="*/ 283 w 680"/>
                <a:gd name="T1" fmla="*/ 0 h 624"/>
                <a:gd name="T2" fmla="*/ 283 w 680"/>
                <a:gd name="T3" fmla="*/ 114 h 624"/>
                <a:gd name="T4" fmla="*/ 340 w 680"/>
                <a:gd name="T5" fmla="*/ 114 h 624"/>
                <a:gd name="T6" fmla="*/ 340 w 680"/>
                <a:gd name="T7" fmla="*/ 227 h 624"/>
                <a:gd name="T8" fmla="*/ 454 w 680"/>
                <a:gd name="T9" fmla="*/ 227 h 624"/>
                <a:gd name="T10" fmla="*/ 454 w 680"/>
                <a:gd name="T11" fmla="*/ 284 h 624"/>
                <a:gd name="T12" fmla="*/ 510 w 680"/>
                <a:gd name="T13" fmla="*/ 284 h 624"/>
                <a:gd name="T14" fmla="*/ 510 w 680"/>
                <a:gd name="T15" fmla="*/ 340 h 624"/>
                <a:gd name="T16" fmla="*/ 680 w 680"/>
                <a:gd name="T17" fmla="*/ 340 h 624"/>
                <a:gd name="T18" fmla="*/ 680 w 680"/>
                <a:gd name="T19" fmla="*/ 624 h 624"/>
                <a:gd name="T20" fmla="*/ 397 w 680"/>
                <a:gd name="T21" fmla="*/ 624 h 624"/>
                <a:gd name="T22" fmla="*/ 397 w 680"/>
                <a:gd name="T23" fmla="*/ 567 h 624"/>
                <a:gd name="T24" fmla="*/ 227 w 680"/>
                <a:gd name="T25" fmla="*/ 567 h 624"/>
                <a:gd name="T26" fmla="*/ 227 w 680"/>
                <a:gd name="T27" fmla="*/ 511 h 624"/>
                <a:gd name="T28" fmla="*/ 170 w 680"/>
                <a:gd name="T29" fmla="*/ 511 h 624"/>
                <a:gd name="T30" fmla="*/ 170 w 680"/>
                <a:gd name="T31" fmla="*/ 340 h 624"/>
                <a:gd name="T32" fmla="*/ 113 w 680"/>
                <a:gd name="T33" fmla="*/ 340 h 624"/>
                <a:gd name="T34" fmla="*/ 113 w 680"/>
                <a:gd name="T35" fmla="*/ 284 h 624"/>
                <a:gd name="T36" fmla="*/ 57 w 680"/>
                <a:gd name="T37" fmla="*/ 284 h 624"/>
                <a:gd name="T38" fmla="*/ 57 w 680"/>
                <a:gd name="T39" fmla="*/ 227 h 624"/>
                <a:gd name="T40" fmla="*/ 0 w 680"/>
                <a:gd name="T41" fmla="*/ 227 h 624"/>
                <a:gd name="T42" fmla="*/ 0 w 680"/>
                <a:gd name="T43" fmla="*/ 114 h 624"/>
                <a:gd name="T44" fmla="*/ 57 w 680"/>
                <a:gd name="T45" fmla="*/ 114 h 624"/>
                <a:gd name="T46" fmla="*/ 57 w 680"/>
                <a:gd name="T47" fmla="*/ 57 h 624"/>
                <a:gd name="T48" fmla="*/ 113 w 680"/>
                <a:gd name="T49" fmla="*/ 57 h 624"/>
                <a:gd name="T50" fmla="*/ 113 w 680"/>
                <a:gd name="T51" fmla="*/ 0 h 624"/>
                <a:gd name="T52" fmla="*/ 283 w 680"/>
                <a:gd name="T53" fmla="*/ 0 h 6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680" h="624">
                  <a:moveTo>
                    <a:pt x="283" y="0"/>
                  </a:moveTo>
                  <a:lnTo>
                    <a:pt x="283" y="114"/>
                  </a:lnTo>
                  <a:lnTo>
                    <a:pt x="340" y="114"/>
                  </a:lnTo>
                  <a:lnTo>
                    <a:pt x="340" y="227"/>
                  </a:lnTo>
                  <a:lnTo>
                    <a:pt x="454" y="227"/>
                  </a:lnTo>
                  <a:lnTo>
                    <a:pt x="454" y="284"/>
                  </a:lnTo>
                  <a:lnTo>
                    <a:pt x="510" y="284"/>
                  </a:lnTo>
                  <a:lnTo>
                    <a:pt x="510" y="340"/>
                  </a:lnTo>
                  <a:lnTo>
                    <a:pt x="680" y="340"/>
                  </a:lnTo>
                  <a:lnTo>
                    <a:pt x="680" y="624"/>
                  </a:lnTo>
                  <a:lnTo>
                    <a:pt x="397" y="624"/>
                  </a:lnTo>
                  <a:lnTo>
                    <a:pt x="397" y="567"/>
                  </a:lnTo>
                  <a:lnTo>
                    <a:pt x="227" y="567"/>
                  </a:lnTo>
                  <a:lnTo>
                    <a:pt x="227" y="511"/>
                  </a:lnTo>
                  <a:lnTo>
                    <a:pt x="170" y="511"/>
                  </a:lnTo>
                  <a:lnTo>
                    <a:pt x="170" y="340"/>
                  </a:lnTo>
                  <a:lnTo>
                    <a:pt x="113" y="340"/>
                  </a:lnTo>
                  <a:lnTo>
                    <a:pt x="113" y="284"/>
                  </a:lnTo>
                  <a:lnTo>
                    <a:pt x="57" y="284"/>
                  </a:lnTo>
                  <a:lnTo>
                    <a:pt x="57" y="227"/>
                  </a:lnTo>
                  <a:lnTo>
                    <a:pt x="0" y="227"/>
                  </a:lnTo>
                  <a:lnTo>
                    <a:pt x="0" y="114"/>
                  </a:lnTo>
                  <a:lnTo>
                    <a:pt x="57" y="114"/>
                  </a:lnTo>
                  <a:lnTo>
                    <a:pt x="57" y="57"/>
                  </a:lnTo>
                  <a:lnTo>
                    <a:pt x="113" y="57"/>
                  </a:lnTo>
                  <a:lnTo>
                    <a:pt x="113" y="0"/>
                  </a:lnTo>
                  <a:lnTo>
                    <a:pt x="283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50" name="Freeform 290">
              <a:extLst>
                <a:ext uri="{FF2B5EF4-FFF2-40B4-BE49-F238E27FC236}">
                  <a16:creationId xmlns:a16="http://schemas.microsoft.com/office/drawing/2014/main" id="{53FE6D57-AC28-4897-AAAA-5FB06FF9B2CE}"/>
                </a:ext>
              </a:extLst>
            </p:cNvPr>
            <p:cNvSpPr>
              <a:spLocks/>
            </p:cNvSpPr>
            <p:nvPr/>
          </p:nvSpPr>
          <p:spPr bwMode="auto">
            <a:xfrm>
              <a:off x="1254" y="1323"/>
              <a:ext cx="1190" cy="1191"/>
            </a:xfrm>
            <a:custGeom>
              <a:avLst/>
              <a:gdLst>
                <a:gd name="T0" fmla="*/ 510 w 1190"/>
                <a:gd name="T1" fmla="*/ 0 h 1191"/>
                <a:gd name="T2" fmla="*/ 510 w 1190"/>
                <a:gd name="T3" fmla="*/ 170 h 1191"/>
                <a:gd name="T4" fmla="*/ 567 w 1190"/>
                <a:gd name="T5" fmla="*/ 170 h 1191"/>
                <a:gd name="T6" fmla="*/ 567 w 1190"/>
                <a:gd name="T7" fmla="*/ 227 h 1191"/>
                <a:gd name="T8" fmla="*/ 623 w 1190"/>
                <a:gd name="T9" fmla="*/ 227 h 1191"/>
                <a:gd name="T10" fmla="*/ 623 w 1190"/>
                <a:gd name="T11" fmla="*/ 283 h 1191"/>
                <a:gd name="T12" fmla="*/ 680 w 1190"/>
                <a:gd name="T13" fmla="*/ 283 h 1191"/>
                <a:gd name="T14" fmla="*/ 680 w 1190"/>
                <a:gd name="T15" fmla="*/ 454 h 1191"/>
                <a:gd name="T16" fmla="*/ 737 w 1190"/>
                <a:gd name="T17" fmla="*/ 454 h 1191"/>
                <a:gd name="T18" fmla="*/ 737 w 1190"/>
                <a:gd name="T19" fmla="*/ 510 h 1191"/>
                <a:gd name="T20" fmla="*/ 907 w 1190"/>
                <a:gd name="T21" fmla="*/ 510 h 1191"/>
                <a:gd name="T22" fmla="*/ 907 w 1190"/>
                <a:gd name="T23" fmla="*/ 567 h 1191"/>
                <a:gd name="T24" fmla="*/ 1190 w 1190"/>
                <a:gd name="T25" fmla="*/ 567 h 1191"/>
                <a:gd name="T26" fmla="*/ 1190 w 1190"/>
                <a:gd name="T27" fmla="*/ 1021 h 1191"/>
                <a:gd name="T28" fmla="*/ 1134 w 1190"/>
                <a:gd name="T29" fmla="*/ 1021 h 1191"/>
                <a:gd name="T30" fmla="*/ 1134 w 1190"/>
                <a:gd name="T31" fmla="*/ 1077 h 1191"/>
                <a:gd name="T32" fmla="*/ 1077 w 1190"/>
                <a:gd name="T33" fmla="*/ 1077 h 1191"/>
                <a:gd name="T34" fmla="*/ 1077 w 1190"/>
                <a:gd name="T35" fmla="*/ 1134 h 1191"/>
                <a:gd name="T36" fmla="*/ 1020 w 1190"/>
                <a:gd name="T37" fmla="*/ 1134 h 1191"/>
                <a:gd name="T38" fmla="*/ 1020 w 1190"/>
                <a:gd name="T39" fmla="*/ 1191 h 1191"/>
                <a:gd name="T40" fmla="*/ 907 w 1190"/>
                <a:gd name="T41" fmla="*/ 1191 h 1191"/>
                <a:gd name="T42" fmla="*/ 907 w 1190"/>
                <a:gd name="T43" fmla="*/ 1077 h 1191"/>
                <a:gd name="T44" fmla="*/ 680 w 1190"/>
                <a:gd name="T45" fmla="*/ 1077 h 1191"/>
                <a:gd name="T46" fmla="*/ 680 w 1190"/>
                <a:gd name="T47" fmla="*/ 907 h 1191"/>
                <a:gd name="T48" fmla="*/ 623 w 1190"/>
                <a:gd name="T49" fmla="*/ 907 h 1191"/>
                <a:gd name="T50" fmla="*/ 623 w 1190"/>
                <a:gd name="T51" fmla="*/ 794 h 1191"/>
                <a:gd name="T52" fmla="*/ 567 w 1190"/>
                <a:gd name="T53" fmla="*/ 794 h 1191"/>
                <a:gd name="T54" fmla="*/ 567 w 1190"/>
                <a:gd name="T55" fmla="*/ 737 h 1191"/>
                <a:gd name="T56" fmla="*/ 510 w 1190"/>
                <a:gd name="T57" fmla="*/ 737 h 1191"/>
                <a:gd name="T58" fmla="*/ 510 w 1190"/>
                <a:gd name="T59" fmla="*/ 567 h 1191"/>
                <a:gd name="T60" fmla="*/ 226 w 1190"/>
                <a:gd name="T61" fmla="*/ 567 h 1191"/>
                <a:gd name="T62" fmla="*/ 226 w 1190"/>
                <a:gd name="T63" fmla="*/ 454 h 1191"/>
                <a:gd name="T64" fmla="*/ 170 w 1190"/>
                <a:gd name="T65" fmla="*/ 454 h 1191"/>
                <a:gd name="T66" fmla="*/ 170 w 1190"/>
                <a:gd name="T67" fmla="*/ 397 h 1191"/>
                <a:gd name="T68" fmla="*/ 113 w 1190"/>
                <a:gd name="T69" fmla="*/ 397 h 1191"/>
                <a:gd name="T70" fmla="*/ 113 w 1190"/>
                <a:gd name="T71" fmla="*/ 340 h 1191"/>
                <a:gd name="T72" fmla="*/ 56 w 1190"/>
                <a:gd name="T73" fmla="*/ 340 h 1191"/>
                <a:gd name="T74" fmla="*/ 56 w 1190"/>
                <a:gd name="T75" fmla="*/ 283 h 1191"/>
                <a:gd name="T76" fmla="*/ 0 w 1190"/>
                <a:gd name="T77" fmla="*/ 283 h 1191"/>
                <a:gd name="T78" fmla="*/ 0 w 1190"/>
                <a:gd name="T79" fmla="*/ 113 h 1191"/>
                <a:gd name="T80" fmla="*/ 56 w 1190"/>
                <a:gd name="T81" fmla="*/ 113 h 1191"/>
                <a:gd name="T82" fmla="*/ 56 w 1190"/>
                <a:gd name="T83" fmla="*/ 57 h 1191"/>
                <a:gd name="T84" fmla="*/ 113 w 1190"/>
                <a:gd name="T85" fmla="*/ 57 h 1191"/>
                <a:gd name="T86" fmla="*/ 113 w 1190"/>
                <a:gd name="T87" fmla="*/ 113 h 1191"/>
                <a:gd name="T88" fmla="*/ 170 w 1190"/>
                <a:gd name="T89" fmla="*/ 113 h 1191"/>
                <a:gd name="T90" fmla="*/ 170 w 1190"/>
                <a:gd name="T91" fmla="*/ 57 h 1191"/>
                <a:gd name="T92" fmla="*/ 226 w 1190"/>
                <a:gd name="T93" fmla="*/ 57 h 1191"/>
                <a:gd name="T94" fmla="*/ 226 w 1190"/>
                <a:gd name="T95" fmla="*/ 0 h 1191"/>
                <a:gd name="T96" fmla="*/ 340 w 1190"/>
                <a:gd name="T97" fmla="*/ 0 h 1191"/>
                <a:gd name="T98" fmla="*/ 340 w 1190"/>
                <a:gd name="T99" fmla="*/ 57 h 1191"/>
                <a:gd name="T100" fmla="*/ 397 w 1190"/>
                <a:gd name="T101" fmla="*/ 57 h 1191"/>
                <a:gd name="T102" fmla="*/ 397 w 1190"/>
                <a:gd name="T103" fmla="*/ 0 h 1191"/>
                <a:gd name="T104" fmla="*/ 510 w 1190"/>
                <a:gd name="T105" fmla="*/ 0 h 1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190" h="1191">
                  <a:moveTo>
                    <a:pt x="510" y="0"/>
                  </a:moveTo>
                  <a:lnTo>
                    <a:pt x="510" y="170"/>
                  </a:lnTo>
                  <a:lnTo>
                    <a:pt x="567" y="170"/>
                  </a:lnTo>
                  <a:lnTo>
                    <a:pt x="567" y="227"/>
                  </a:lnTo>
                  <a:lnTo>
                    <a:pt x="623" y="227"/>
                  </a:lnTo>
                  <a:lnTo>
                    <a:pt x="623" y="283"/>
                  </a:lnTo>
                  <a:lnTo>
                    <a:pt x="680" y="283"/>
                  </a:lnTo>
                  <a:lnTo>
                    <a:pt x="680" y="454"/>
                  </a:lnTo>
                  <a:lnTo>
                    <a:pt x="737" y="454"/>
                  </a:lnTo>
                  <a:lnTo>
                    <a:pt x="737" y="510"/>
                  </a:lnTo>
                  <a:lnTo>
                    <a:pt x="907" y="510"/>
                  </a:lnTo>
                  <a:lnTo>
                    <a:pt x="907" y="567"/>
                  </a:lnTo>
                  <a:lnTo>
                    <a:pt x="1190" y="567"/>
                  </a:lnTo>
                  <a:lnTo>
                    <a:pt x="1190" y="1021"/>
                  </a:lnTo>
                  <a:lnTo>
                    <a:pt x="1134" y="1021"/>
                  </a:lnTo>
                  <a:lnTo>
                    <a:pt x="1134" y="1077"/>
                  </a:lnTo>
                  <a:lnTo>
                    <a:pt x="1077" y="1077"/>
                  </a:lnTo>
                  <a:lnTo>
                    <a:pt x="1077" y="1134"/>
                  </a:lnTo>
                  <a:lnTo>
                    <a:pt x="1020" y="1134"/>
                  </a:lnTo>
                  <a:lnTo>
                    <a:pt x="1020" y="1191"/>
                  </a:lnTo>
                  <a:lnTo>
                    <a:pt x="907" y="1191"/>
                  </a:lnTo>
                  <a:lnTo>
                    <a:pt x="907" y="1077"/>
                  </a:lnTo>
                  <a:lnTo>
                    <a:pt x="680" y="1077"/>
                  </a:lnTo>
                  <a:lnTo>
                    <a:pt x="680" y="907"/>
                  </a:lnTo>
                  <a:lnTo>
                    <a:pt x="623" y="907"/>
                  </a:lnTo>
                  <a:lnTo>
                    <a:pt x="623" y="794"/>
                  </a:lnTo>
                  <a:lnTo>
                    <a:pt x="567" y="794"/>
                  </a:lnTo>
                  <a:lnTo>
                    <a:pt x="567" y="737"/>
                  </a:lnTo>
                  <a:lnTo>
                    <a:pt x="510" y="737"/>
                  </a:lnTo>
                  <a:lnTo>
                    <a:pt x="510" y="567"/>
                  </a:lnTo>
                  <a:lnTo>
                    <a:pt x="226" y="567"/>
                  </a:lnTo>
                  <a:lnTo>
                    <a:pt x="226" y="454"/>
                  </a:lnTo>
                  <a:lnTo>
                    <a:pt x="170" y="454"/>
                  </a:lnTo>
                  <a:lnTo>
                    <a:pt x="170" y="397"/>
                  </a:lnTo>
                  <a:lnTo>
                    <a:pt x="113" y="397"/>
                  </a:lnTo>
                  <a:lnTo>
                    <a:pt x="113" y="340"/>
                  </a:lnTo>
                  <a:lnTo>
                    <a:pt x="56" y="340"/>
                  </a:lnTo>
                  <a:lnTo>
                    <a:pt x="56" y="283"/>
                  </a:lnTo>
                  <a:lnTo>
                    <a:pt x="0" y="283"/>
                  </a:lnTo>
                  <a:lnTo>
                    <a:pt x="0" y="113"/>
                  </a:lnTo>
                  <a:lnTo>
                    <a:pt x="56" y="113"/>
                  </a:lnTo>
                  <a:lnTo>
                    <a:pt x="56" y="57"/>
                  </a:lnTo>
                  <a:lnTo>
                    <a:pt x="113" y="57"/>
                  </a:lnTo>
                  <a:lnTo>
                    <a:pt x="113" y="113"/>
                  </a:lnTo>
                  <a:lnTo>
                    <a:pt x="170" y="113"/>
                  </a:lnTo>
                  <a:lnTo>
                    <a:pt x="170" y="57"/>
                  </a:lnTo>
                  <a:lnTo>
                    <a:pt x="226" y="57"/>
                  </a:lnTo>
                  <a:lnTo>
                    <a:pt x="226" y="0"/>
                  </a:lnTo>
                  <a:lnTo>
                    <a:pt x="340" y="0"/>
                  </a:lnTo>
                  <a:lnTo>
                    <a:pt x="340" y="57"/>
                  </a:lnTo>
                  <a:lnTo>
                    <a:pt x="397" y="57"/>
                  </a:lnTo>
                  <a:lnTo>
                    <a:pt x="397" y="0"/>
                  </a:lnTo>
                  <a:lnTo>
                    <a:pt x="510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5652" name="Group 292">
            <a:extLst>
              <a:ext uri="{FF2B5EF4-FFF2-40B4-BE49-F238E27FC236}">
                <a16:creationId xmlns:a16="http://schemas.microsoft.com/office/drawing/2014/main" id="{BC994F58-2614-40E6-B467-FA61ECA98AC7}"/>
              </a:ext>
            </a:extLst>
          </p:cNvPr>
          <p:cNvGrpSpPr>
            <a:grpSpLocks/>
          </p:cNvGrpSpPr>
          <p:nvPr/>
        </p:nvGrpSpPr>
        <p:grpSpPr bwMode="auto">
          <a:xfrm>
            <a:off x="10010775" y="3540125"/>
            <a:ext cx="530225" cy="133350"/>
            <a:chOff x="1026" y="3760"/>
            <a:chExt cx="334" cy="84"/>
          </a:xfrm>
        </p:grpSpPr>
        <p:sp>
          <p:nvSpPr>
            <p:cNvPr id="15653" name="WordArt 293">
              <a:extLst>
                <a:ext uri="{FF2B5EF4-FFF2-40B4-BE49-F238E27FC236}">
                  <a16:creationId xmlns:a16="http://schemas.microsoft.com/office/drawing/2014/main" id="{A354BB4E-3BF4-45F8-8887-A7477A382CA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26" y="3760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小松島市</a:t>
              </a:r>
            </a:p>
          </p:txBody>
        </p:sp>
        <p:sp>
          <p:nvSpPr>
            <p:cNvPr id="15654" name="WordArt 294">
              <a:extLst>
                <a:ext uri="{FF2B5EF4-FFF2-40B4-BE49-F238E27FC236}">
                  <a16:creationId xmlns:a16="http://schemas.microsoft.com/office/drawing/2014/main" id="{62984FFA-B90E-45C2-B7B1-C3219123BD8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27" y="3761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小松島市</a:t>
              </a:r>
            </a:p>
          </p:txBody>
        </p:sp>
      </p:grpSp>
      <p:grpSp>
        <p:nvGrpSpPr>
          <p:cNvPr id="15655" name="Group 295">
            <a:extLst>
              <a:ext uri="{FF2B5EF4-FFF2-40B4-BE49-F238E27FC236}">
                <a16:creationId xmlns:a16="http://schemas.microsoft.com/office/drawing/2014/main" id="{1151F224-89ED-456F-80E4-0DB47DAE216F}"/>
              </a:ext>
            </a:extLst>
          </p:cNvPr>
          <p:cNvGrpSpPr>
            <a:grpSpLocks/>
          </p:cNvGrpSpPr>
          <p:nvPr/>
        </p:nvGrpSpPr>
        <p:grpSpPr bwMode="auto">
          <a:xfrm>
            <a:off x="9551988" y="1020763"/>
            <a:ext cx="396875" cy="133350"/>
            <a:chOff x="629" y="3760"/>
            <a:chExt cx="250" cy="84"/>
          </a:xfrm>
        </p:grpSpPr>
        <p:sp>
          <p:nvSpPr>
            <p:cNvPr id="15656" name="WordArt 296">
              <a:extLst>
                <a:ext uri="{FF2B5EF4-FFF2-40B4-BE49-F238E27FC236}">
                  <a16:creationId xmlns:a16="http://schemas.microsoft.com/office/drawing/2014/main" id="{73006683-85F5-446E-A7E6-4BA0944B9E2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29" y="376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鳴門市</a:t>
              </a:r>
            </a:p>
          </p:txBody>
        </p:sp>
        <p:sp>
          <p:nvSpPr>
            <p:cNvPr id="15657" name="WordArt 297">
              <a:extLst>
                <a:ext uri="{FF2B5EF4-FFF2-40B4-BE49-F238E27FC236}">
                  <a16:creationId xmlns:a16="http://schemas.microsoft.com/office/drawing/2014/main" id="{25BD0E8E-6116-415D-B787-46977917E41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30" y="376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鳴門市</a:t>
              </a:r>
            </a:p>
          </p:txBody>
        </p:sp>
      </p:grpSp>
      <p:grpSp>
        <p:nvGrpSpPr>
          <p:cNvPr id="15658" name="Group 298">
            <a:extLst>
              <a:ext uri="{FF2B5EF4-FFF2-40B4-BE49-F238E27FC236}">
                <a16:creationId xmlns:a16="http://schemas.microsoft.com/office/drawing/2014/main" id="{959FDADF-8A6C-4C59-BC44-3A1A55FCC400}"/>
              </a:ext>
            </a:extLst>
          </p:cNvPr>
          <p:cNvGrpSpPr>
            <a:grpSpLocks/>
          </p:cNvGrpSpPr>
          <p:nvPr/>
        </p:nvGrpSpPr>
        <p:grpSpPr bwMode="auto">
          <a:xfrm>
            <a:off x="9191625" y="2730500"/>
            <a:ext cx="396875" cy="133350"/>
            <a:chOff x="210" y="3760"/>
            <a:chExt cx="250" cy="84"/>
          </a:xfrm>
        </p:grpSpPr>
        <p:sp>
          <p:nvSpPr>
            <p:cNvPr id="15659" name="WordArt 299">
              <a:extLst>
                <a:ext uri="{FF2B5EF4-FFF2-40B4-BE49-F238E27FC236}">
                  <a16:creationId xmlns:a16="http://schemas.microsoft.com/office/drawing/2014/main" id="{A14C0E3B-4B6C-4F16-BF92-2694C807827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10" y="376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徳島市</a:t>
              </a:r>
            </a:p>
          </p:txBody>
        </p:sp>
        <p:sp>
          <p:nvSpPr>
            <p:cNvPr id="15660" name="WordArt 300">
              <a:extLst>
                <a:ext uri="{FF2B5EF4-FFF2-40B4-BE49-F238E27FC236}">
                  <a16:creationId xmlns:a16="http://schemas.microsoft.com/office/drawing/2014/main" id="{E4CCF7C9-4DFE-413B-A22A-E42CB92FEB6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11" y="376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徳島市</a:t>
              </a:r>
            </a:p>
          </p:txBody>
        </p:sp>
      </p:grpSp>
      <p:grpSp>
        <p:nvGrpSpPr>
          <p:cNvPr id="15661" name="Group 301">
            <a:extLst>
              <a:ext uri="{FF2B5EF4-FFF2-40B4-BE49-F238E27FC236}">
                <a16:creationId xmlns:a16="http://schemas.microsoft.com/office/drawing/2014/main" id="{60E3B59D-CE47-4FA0-B09C-CC9FE8B9A687}"/>
              </a:ext>
            </a:extLst>
          </p:cNvPr>
          <p:cNvGrpSpPr>
            <a:grpSpLocks/>
          </p:cNvGrpSpPr>
          <p:nvPr/>
        </p:nvGrpSpPr>
        <p:grpSpPr bwMode="auto">
          <a:xfrm>
            <a:off x="6491288" y="3000375"/>
            <a:ext cx="530225" cy="133350"/>
            <a:chOff x="1048" y="3961"/>
            <a:chExt cx="334" cy="84"/>
          </a:xfrm>
        </p:grpSpPr>
        <p:sp>
          <p:nvSpPr>
            <p:cNvPr id="15662" name="WordArt 302">
              <a:extLst>
                <a:ext uri="{FF2B5EF4-FFF2-40B4-BE49-F238E27FC236}">
                  <a16:creationId xmlns:a16="http://schemas.microsoft.com/office/drawing/2014/main" id="{B1DF965A-6D62-46AF-A6B3-605C3CC8639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48" y="3961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吉野川市</a:t>
              </a:r>
            </a:p>
          </p:txBody>
        </p:sp>
        <p:sp>
          <p:nvSpPr>
            <p:cNvPr id="15663" name="WordArt 303">
              <a:extLst>
                <a:ext uri="{FF2B5EF4-FFF2-40B4-BE49-F238E27FC236}">
                  <a16:creationId xmlns:a16="http://schemas.microsoft.com/office/drawing/2014/main" id="{0CB63821-D71B-4D74-97A8-A8F652E6888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49" y="3962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吉野川市</a:t>
              </a:r>
            </a:p>
          </p:txBody>
        </p:sp>
      </p:grpSp>
      <p:grpSp>
        <p:nvGrpSpPr>
          <p:cNvPr id="15664" name="Group 304">
            <a:extLst>
              <a:ext uri="{FF2B5EF4-FFF2-40B4-BE49-F238E27FC236}">
                <a16:creationId xmlns:a16="http://schemas.microsoft.com/office/drawing/2014/main" id="{78A4E237-207A-425C-A2FB-5C811C6D473F}"/>
              </a:ext>
            </a:extLst>
          </p:cNvPr>
          <p:cNvGrpSpPr>
            <a:grpSpLocks/>
          </p:cNvGrpSpPr>
          <p:nvPr/>
        </p:nvGrpSpPr>
        <p:grpSpPr bwMode="auto">
          <a:xfrm>
            <a:off x="6761163" y="1830388"/>
            <a:ext cx="396875" cy="133350"/>
            <a:chOff x="651" y="3961"/>
            <a:chExt cx="250" cy="84"/>
          </a:xfrm>
        </p:grpSpPr>
        <p:sp>
          <p:nvSpPr>
            <p:cNvPr id="15665" name="WordArt 305">
              <a:extLst>
                <a:ext uri="{FF2B5EF4-FFF2-40B4-BE49-F238E27FC236}">
                  <a16:creationId xmlns:a16="http://schemas.microsoft.com/office/drawing/2014/main" id="{5124387C-E31A-42A7-A228-14D0B96609D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51" y="3961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阿波市</a:t>
              </a:r>
            </a:p>
          </p:txBody>
        </p:sp>
        <p:sp>
          <p:nvSpPr>
            <p:cNvPr id="15666" name="WordArt 306">
              <a:extLst>
                <a:ext uri="{FF2B5EF4-FFF2-40B4-BE49-F238E27FC236}">
                  <a16:creationId xmlns:a16="http://schemas.microsoft.com/office/drawing/2014/main" id="{E201D505-905B-4080-940A-5A1E067F714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52" y="3962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阿波市</a:t>
              </a:r>
            </a:p>
          </p:txBody>
        </p:sp>
      </p:grpSp>
      <p:grpSp>
        <p:nvGrpSpPr>
          <p:cNvPr id="15667" name="Group 307">
            <a:extLst>
              <a:ext uri="{FF2B5EF4-FFF2-40B4-BE49-F238E27FC236}">
                <a16:creationId xmlns:a16="http://schemas.microsoft.com/office/drawing/2014/main" id="{E51660CD-BCAE-4E33-934B-2ECCD7C4694A}"/>
              </a:ext>
            </a:extLst>
          </p:cNvPr>
          <p:cNvGrpSpPr>
            <a:grpSpLocks/>
          </p:cNvGrpSpPr>
          <p:nvPr/>
        </p:nvGrpSpPr>
        <p:grpSpPr bwMode="auto">
          <a:xfrm>
            <a:off x="10001250" y="4891088"/>
            <a:ext cx="396875" cy="133350"/>
            <a:chOff x="232" y="3961"/>
            <a:chExt cx="250" cy="84"/>
          </a:xfrm>
        </p:grpSpPr>
        <p:sp>
          <p:nvSpPr>
            <p:cNvPr id="15668" name="WordArt 308">
              <a:extLst>
                <a:ext uri="{FF2B5EF4-FFF2-40B4-BE49-F238E27FC236}">
                  <a16:creationId xmlns:a16="http://schemas.microsoft.com/office/drawing/2014/main" id="{C2A288D1-58DE-4752-9DC1-71795EA592B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32" y="3961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阿南市</a:t>
              </a:r>
            </a:p>
          </p:txBody>
        </p:sp>
        <p:sp>
          <p:nvSpPr>
            <p:cNvPr id="15669" name="WordArt 309">
              <a:extLst>
                <a:ext uri="{FF2B5EF4-FFF2-40B4-BE49-F238E27FC236}">
                  <a16:creationId xmlns:a16="http://schemas.microsoft.com/office/drawing/2014/main" id="{B444A6E6-32B8-45AA-BC1E-A63CF4BC778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33" y="3962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阿南市</a:t>
              </a:r>
            </a:p>
          </p:txBody>
        </p:sp>
      </p:grpSp>
      <p:grpSp>
        <p:nvGrpSpPr>
          <p:cNvPr id="15670" name="Group 310">
            <a:extLst>
              <a:ext uri="{FF2B5EF4-FFF2-40B4-BE49-F238E27FC236}">
                <a16:creationId xmlns:a16="http://schemas.microsoft.com/office/drawing/2014/main" id="{1D2FED5E-8A1A-4C1F-80AA-7DEACE01785D}"/>
              </a:ext>
            </a:extLst>
          </p:cNvPr>
          <p:cNvGrpSpPr>
            <a:grpSpLocks/>
          </p:cNvGrpSpPr>
          <p:nvPr/>
        </p:nvGrpSpPr>
        <p:grpSpPr bwMode="auto">
          <a:xfrm>
            <a:off x="8380413" y="3630613"/>
            <a:ext cx="530225" cy="133350"/>
            <a:chOff x="1048" y="4188"/>
            <a:chExt cx="334" cy="84"/>
          </a:xfrm>
        </p:grpSpPr>
        <p:sp>
          <p:nvSpPr>
            <p:cNvPr id="15671" name="WordArt 311">
              <a:extLst>
                <a:ext uri="{FF2B5EF4-FFF2-40B4-BE49-F238E27FC236}">
                  <a16:creationId xmlns:a16="http://schemas.microsoft.com/office/drawing/2014/main" id="{EC88001E-216E-4876-9A0B-C67B6797098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48" y="4188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佐那河内村</a:t>
              </a:r>
            </a:p>
          </p:txBody>
        </p:sp>
        <p:sp>
          <p:nvSpPr>
            <p:cNvPr id="15672" name="WordArt 312">
              <a:extLst>
                <a:ext uri="{FF2B5EF4-FFF2-40B4-BE49-F238E27FC236}">
                  <a16:creationId xmlns:a16="http://schemas.microsoft.com/office/drawing/2014/main" id="{BD276184-4274-4AFC-B6ED-9E4D48955C5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49" y="4189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佐那河内村</a:t>
              </a:r>
            </a:p>
          </p:txBody>
        </p:sp>
      </p:grpSp>
      <p:grpSp>
        <p:nvGrpSpPr>
          <p:cNvPr id="15673" name="Group 313">
            <a:extLst>
              <a:ext uri="{FF2B5EF4-FFF2-40B4-BE49-F238E27FC236}">
                <a16:creationId xmlns:a16="http://schemas.microsoft.com/office/drawing/2014/main" id="{44DB3AB8-B4EF-4E4E-A6EF-D0320948448A}"/>
              </a:ext>
            </a:extLst>
          </p:cNvPr>
          <p:cNvGrpSpPr>
            <a:grpSpLocks/>
          </p:cNvGrpSpPr>
          <p:nvPr/>
        </p:nvGrpSpPr>
        <p:grpSpPr bwMode="auto">
          <a:xfrm>
            <a:off x="1809750" y="4260850"/>
            <a:ext cx="396875" cy="133350"/>
            <a:chOff x="651" y="4188"/>
            <a:chExt cx="250" cy="84"/>
          </a:xfrm>
        </p:grpSpPr>
        <p:sp>
          <p:nvSpPr>
            <p:cNvPr id="15674" name="WordArt 314">
              <a:extLst>
                <a:ext uri="{FF2B5EF4-FFF2-40B4-BE49-F238E27FC236}">
                  <a16:creationId xmlns:a16="http://schemas.microsoft.com/office/drawing/2014/main" id="{8E78C380-794F-4510-9B02-EC54D40AAB2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51" y="4188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三好市</a:t>
              </a:r>
            </a:p>
          </p:txBody>
        </p:sp>
        <p:sp>
          <p:nvSpPr>
            <p:cNvPr id="15675" name="WordArt 315">
              <a:extLst>
                <a:ext uri="{FF2B5EF4-FFF2-40B4-BE49-F238E27FC236}">
                  <a16:creationId xmlns:a16="http://schemas.microsoft.com/office/drawing/2014/main" id="{CC6934D6-8B10-436D-B1A7-FB6EE5AAEC1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52" y="4189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三好市</a:t>
              </a:r>
            </a:p>
          </p:txBody>
        </p:sp>
      </p:grpSp>
      <p:grpSp>
        <p:nvGrpSpPr>
          <p:cNvPr id="15676" name="Group 316">
            <a:extLst>
              <a:ext uri="{FF2B5EF4-FFF2-40B4-BE49-F238E27FC236}">
                <a16:creationId xmlns:a16="http://schemas.microsoft.com/office/drawing/2014/main" id="{008C6E20-0383-4861-AD42-AA1B61FDAED8}"/>
              </a:ext>
            </a:extLst>
          </p:cNvPr>
          <p:cNvGrpSpPr>
            <a:grpSpLocks/>
          </p:cNvGrpSpPr>
          <p:nvPr/>
        </p:nvGrpSpPr>
        <p:grpSpPr bwMode="auto">
          <a:xfrm>
            <a:off x="5321300" y="3540125"/>
            <a:ext cx="396875" cy="133350"/>
            <a:chOff x="232" y="4188"/>
            <a:chExt cx="250" cy="84"/>
          </a:xfrm>
        </p:grpSpPr>
        <p:sp>
          <p:nvSpPr>
            <p:cNvPr id="15677" name="WordArt 317">
              <a:extLst>
                <a:ext uri="{FF2B5EF4-FFF2-40B4-BE49-F238E27FC236}">
                  <a16:creationId xmlns:a16="http://schemas.microsoft.com/office/drawing/2014/main" id="{464345CC-5894-4FFA-B1F6-7C309DD707B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32" y="4188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美馬市</a:t>
              </a:r>
            </a:p>
          </p:txBody>
        </p:sp>
        <p:sp>
          <p:nvSpPr>
            <p:cNvPr id="15678" name="WordArt 318">
              <a:extLst>
                <a:ext uri="{FF2B5EF4-FFF2-40B4-BE49-F238E27FC236}">
                  <a16:creationId xmlns:a16="http://schemas.microsoft.com/office/drawing/2014/main" id="{01B5E93A-D631-41B1-9D9A-C4A20154B1B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33" y="4189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美馬市</a:t>
              </a:r>
            </a:p>
          </p:txBody>
        </p:sp>
      </p:grpSp>
      <p:grpSp>
        <p:nvGrpSpPr>
          <p:cNvPr id="15679" name="Group 319">
            <a:extLst>
              <a:ext uri="{FF2B5EF4-FFF2-40B4-BE49-F238E27FC236}">
                <a16:creationId xmlns:a16="http://schemas.microsoft.com/office/drawing/2014/main" id="{FE8A183E-C922-4629-BF03-6416C29B1B9C}"/>
              </a:ext>
            </a:extLst>
          </p:cNvPr>
          <p:cNvGrpSpPr>
            <a:grpSpLocks/>
          </p:cNvGrpSpPr>
          <p:nvPr/>
        </p:nvGrpSpPr>
        <p:grpSpPr bwMode="auto">
          <a:xfrm>
            <a:off x="4240213" y="3810000"/>
            <a:ext cx="530225" cy="133350"/>
            <a:chOff x="1105" y="4358"/>
            <a:chExt cx="334" cy="84"/>
          </a:xfrm>
        </p:grpSpPr>
        <p:sp>
          <p:nvSpPr>
            <p:cNvPr id="15680" name="WordArt 320">
              <a:extLst>
                <a:ext uri="{FF2B5EF4-FFF2-40B4-BE49-F238E27FC236}">
                  <a16:creationId xmlns:a16="http://schemas.microsoft.com/office/drawing/2014/main" id="{B7A3BBF1-D573-4272-AFA4-2AA7593D49A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05" y="4358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つるぎ町</a:t>
              </a:r>
            </a:p>
          </p:txBody>
        </p:sp>
        <p:sp>
          <p:nvSpPr>
            <p:cNvPr id="15681" name="WordArt 321">
              <a:extLst>
                <a:ext uri="{FF2B5EF4-FFF2-40B4-BE49-F238E27FC236}">
                  <a16:creationId xmlns:a16="http://schemas.microsoft.com/office/drawing/2014/main" id="{17509F6C-105E-4EF4-876F-9D31975E99D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06" y="4359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つるぎ町</a:t>
              </a:r>
            </a:p>
          </p:txBody>
        </p:sp>
      </p:grpSp>
      <p:grpSp>
        <p:nvGrpSpPr>
          <p:cNvPr id="15682" name="Group 322">
            <a:extLst>
              <a:ext uri="{FF2B5EF4-FFF2-40B4-BE49-F238E27FC236}">
                <a16:creationId xmlns:a16="http://schemas.microsoft.com/office/drawing/2014/main" id="{B72690BD-8DB6-4280-A223-EE58F06CC9F6}"/>
              </a:ext>
            </a:extLst>
          </p:cNvPr>
          <p:cNvGrpSpPr>
            <a:grpSpLocks/>
          </p:cNvGrpSpPr>
          <p:nvPr/>
        </p:nvGrpSpPr>
        <p:grpSpPr bwMode="auto">
          <a:xfrm>
            <a:off x="7661275" y="4710113"/>
            <a:ext cx="396875" cy="133350"/>
            <a:chOff x="708" y="4358"/>
            <a:chExt cx="250" cy="84"/>
          </a:xfrm>
        </p:grpSpPr>
        <p:sp>
          <p:nvSpPr>
            <p:cNvPr id="15683" name="WordArt 323">
              <a:extLst>
                <a:ext uri="{FF2B5EF4-FFF2-40B4-BE49-F238E27FC236}">
                  <a16:creationId xmlns:a16="http://schemas.microsoft.com/office/drawing/2014/main" id="{BAA07D33-9149-4B06-BB07-6D483E70C89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08" y="4358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上勝町</a:t>
              </a:r>
            </a:p>
          </p:txBody>
        </p:sp>
        <p:sp>
          <p:nvSpPr>
            <p:cNvPr id="15684" name="WordArt 324">
              <a:extLst>
                <a:ext uri="{FF2B5EF4-FFF2-40B4-BE49-F238E27FC236}">
                  <a16:creationId xmlns:a16="http://schemas.microsoft.com/office/drawing/2014/main" id="{366A8211-1B05-47ED-87AB-19F768C7E1B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09" y="4359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上勝町</a:t>
              </a:r>
            </a:p>
          </p:txBody>
        </p:sp>
      </p:grpSp>
      <p:grpSp>
        <p:nvGrpSpPr>
          <p:cNvPr id="15685" name="Group 325">
            <a:extLst>
              <a:ext uri="{FF2B5EF4-FFF2-40B4-BE49-F238E27FC236}">
                <a16:creationId xmlns:a16="http://schemas.microsoft.com/office/drawing/2014/main" id="{D30ED21E-41C9-484E-B95C-BC1199053121}"/>
              </a:ext>
            </a:extLst>
          </p:cNvPr>
          <p:cNvGrpSpPr>
            <a:grpSpLocks/>
          </p:cNvGrpSpPr>
          <p:nvPr/>
        </p:nvGrpSpPr>
        <p:grpSpPr bwMode="auto">
          <a:xfrm>
            <a:off x="8831263" y="4260850"/>
            <a:ext cx="396875" cy="133350"/>
            <a:chOff x="289" y="4358"/>
            <a:chExt cx="250" cy="84"/>
          </a:xfrm>
        </p:grpSpPr>
        <p:sp>
          <p:nvSpPr>
            <p:cNvPr id="15686" name="WordArt 326">
              <a:extLst>
                <a:ext uri="{FF2B5EF4-FFF2-40B4-BE49-F238E27FC236}">
                  <a16:creationId xmlns:a16="http://schemas.microsoft.com/office/drawing/2014/main" id="{8DD12B73-E89F-45FF-B517-DF378B95591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89" y="4358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勝浦町</a:t>
              </a:r>
            </a:p>
          </p:txBody>
        </p:sp>
        <p:sp>
          <p:nvSpPr>
            <p:cNvPr id="15687" name="WordArt 327">
              <a:extLst>
                <a:ext uri="{FF2B5EF4-FFF2-40B4-BE49-F238E27FC236}">
                  <a16:creationId xmlns:a16="http://schemas.microsoft.com/office/drawing/2014/main" id="{6B0E8DCF-777C-4FDB-A84B-1D301307207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90" y="4359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勝浦町</a:t>
              </a:r>
            </a:p>
          </p:txBody>
        </p:sp>
      </p:grpSp>
      <p:grpSp>
        <p:nvGrpSpPr>
          <p:cNvPr id="15688" name="Group 328">
            <a:extLst>
              <a:ext uri="{FF2B5EF4-FFF2-40B4-BE49-F238E27FC236}">
                <a16:creationId xmlns:a16="http://schemas.microsoft.com/office/drawing/2014/main" id="{3195CB27-C48C-4DDF-976C-38C5B266EFA8}"/>
              </a:ext>
            </a:extLst>
          </p:cNvPr>
          <p:cNvGrpSpPr>
            <a:grpSpLocks/>
          </p:cNvGrpSpPr>
          <p:nvPr/>
        </p:nvGrpSpPr>
        <p:grpSpPr bwMode="auto">
          <a:xfrm>
            <a:off x="7210425" y="3810000"/>
            <a:ext cx="396875" cy="133350"/>
            <a:chOff x="708" y="4497"/>
            <a:chExt cx="250" cy="84"/>
          </a:xfrm>
        </p:grpSpPr>
        <p:sp>
          <p:nvSpPr>
            <p:cNvPr id="15689" name="WordArt 329">
              <a:extLst>
                <a:ext uri="{FF2B5EF4-FFF2-40B4-BE49-F238E27FC236}">
                  <a16:creationId xmlns:a16="http://schemas.microsoft.com/office/drawing/2014/main" id="{1A9AA832-1DEC-44B3-9C98-E7BA76E451B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08" y="449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神山町</a:t>
              </a:r>
            </a:p>
          </p:txBody>
        </p:sp>
        <p:sp>
          <p:nvSpPr>
            <p:cNvPr id="15690" name="WordArt 330">
              <a:extLst>
                <a:ext uri="{FF2B5EF4-FFF2-40B4-BE49-F238E27FC236}">
                  <a16:creationId xmlns:a16="http://schemas.microsoft.com/office/drawing/2014/main" id="{9D22141D-0868-49EE-8D82-558C26E8530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09" y="449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神山町</a:t>
              </a:r>
            </a:p>
          </p:txBody>
        </p:sp>
      </p:grpSp>
      <p:grpSp>
        <p:nvGrpSpPr>
          <p:cNvPr id="15691" name="Group 331">
            <a:extLst>
              <a:ext uri="{FF2B5EF4-FFF2-40B4-BE49-F238E27FC236}">
                <a16:creationId xmlns:a16="http://schemas.microsoft.com/office/drawing/2014/main" id="{2E7927B2-AFD8-4C86-856A-BEC8ABF6191C}"/>
              </a:ext>
            </a:extLst>
          </p:cNvPr>
          <p:cNvGrpSpPr>
            <a:grpSpLocks/>
          </p:cNvGrpSpPr>
          <p:nvPr/>
        </p:nvGrpSpPr>
        <p:grpSpPr bwMode="auto">
          <a:xfrm>
            <a:off x="8201025" y="2370138"/>
            <a:ext cx="396875" cy="133350"/>
            <a:chOff x="289" y="4497"/>
            <a:chExt cx="250" cy="84"/>
          </a:xfrm>
        </p:grpSpPr>
        <p:sp>
          <p:nvSpPr>
            <p:cNvPr id="15692" name="WordArt 332">
              <a:extLst>
                <a:ext uri="{FF2B5EF4-FFF2-40B4-BE49-F238E27FC236}">
                  <a16:creationId xmlns:a16="http://schemas.microsoft.com/office/drawing/2014/main" id="{B7A6214E-063E-4014-9392-B6AC3F66572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89" y="449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石井町</a:t>
              </a:r>
            </a:p>
          </p:txBody>
        </p:sp>
        <p:sp>
          <p:nvSpPr>
            <p:cNvPr id="15693" name="WordArt 333">
              <a:extLst>
                <a:ext uri="{FF2B5EF4-FFF2-40B4-BE49-F238E27FC236}">
                  <a16:creationId xmlns:a16="http://schemas.microsoft.com/office/drawing/2014/main" id="{BFF97400-D208-4D6E-B734-C5CF7A7FDCD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90" y="449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石井町</a:t>
              </a:r>
            </a:p>
          </p:txBody>
        </p:sp>
      </p:grpSp>
      <p:grpSp>
        <p:nvGrpSpPr>
          <p:cNvPr id="15694" name="Group 334">
            <a:extLst>
              <a:ext uri="{FF2B5EF4-FFF2-40B4-BE49-F238E27FC236}">
                <a16:creationId xmlns:a16="http://schemas.microsoft.com/office/drawing/2014/main" id="{F0D95027-8B37-4239-B8D5-674A823961BB}"/>
              </a:ext>
            </a:extLst>
          </p:cNvPr>
          <p:cNvGrpSpPr>
            <a:grpSpLocks/>
          </p:cNvGrpSpPr>
          <p:nvPr/>
        </p:nvGrpSpPr>
        <p:grpSpPr bwMode="auto">
          <a:xfrm>
            <a:off x="8021638" y="7410450"/>
            <a:ext cx="396875" cy="133350"/>
            <a:chOff x="730" y="4698"/>
            <a:chExt cx="250" cy="84"/>
          </a:xfrm>
        </p:grpSpPr>
        <p:sp>
          <p:nvSpPr>
            <p:cNvPr id="15695" name="WordArt 335">
              <a:extLst>
                <a:ext uri="{FF2B5EF4-FFF2-40B4-BE49-F238E27FC236}">
                  <a16:creationId xmlns:a16="http://schemas.microsoft.com/office/drawing/2014/main" id="{63F48BAE-6822-43F5-BF4B-D9BD6935AAA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30" y="4698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牟岐町</a:t>
              </a:r>
            </a:p>
          </p:txBody>
        </p:sp>
        <p:sp>
          <p:nvSpPr>
            <p:cNvPr id="15696" name="WordArt 336">
              <a:extLst>
                <a:ext uri="{FF2B5EF4-FFF2-40B4-BE49-F238E27FC236}">
                  <a16:creationId xmlns:a16="http://schemas.microsoft.com/office/drawing/2014/main" id="{D5786F25-D988-47B3-8255-C377D24D4FA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31" y="4699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牟岐町</a:t>
              </a:r>
            </a:p>
          </p:txBody>
        </p:sp>
      </p:grpSp>
      <p:grpSp>
        <p:nvGrpSpPr>
          <p:cNvPr id="15697" name="Group 337">
            <a:extLst>
              <a:ext uri="{FF2B5EF4-FFF2-40B4-BE49-F238E27FC236}">
                <a16:creationId xmlns:a16="http://schemas.microsoft.com/office/drawing/2014/main" id="{1C5B83A1-5FA3-4FF1-BC70-D521DCE939C1}"/>
              </a:ext>
            </a:extLst>
          </p:cNvPr>
          <p:cNvGrpSpPr>
            <a:grpSpLocks/>
          </p:cNvGrpSpPr>
          <p:nvPr/>
        </p:nvGrpSpPr>
        <p:grpSpPr bwMode="auto">
          <a:xfrm>
            <a:off x="6491288" y="5880100"/>
            <a:ext cx="396875" cy="133350"/>
            <a:chOff x="311" y="4698"/>
            <a:chExt cx="250" cy="84"/>
          </a:xfrm>
        </p:grpSpPr>
        <p:sp>
          <p:nvSpPr>
            <p:cNvPr id="15698" name="WordArt 338">
              <a:extLst>
                <a:ext uri="{FF2B5EF4-FFF2-40B4-BE49-F238E27FC236}">
                  <a16:creationId xmlns:a16="http://schemas.microsoft.com/office/drawing/2014/main" id="{0CC61067-D6AF-4C03-B475-AD9584AD228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11" y="4698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那賀町</a:t>
              </a:r>
            </a:p>
          </p:txBody>
        </p:sp>
        <p:sp>
          <p:nvSpPr>
            <p:cNvPr id="15699" name="WordArt 339">
              <a:extLst>
                <a:ext uri="{FF2B5EF4-FFF2-40B4-BE49-F238E27FC236}">
                  <a16:creationId xmlns:a16="http://schemas.microsoft.com/office/drawing/2014/main" id="{282F74B6-B345-412C-BA0F-4CC61BA7DBF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12" y="4699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那賀町</a:t>
              </a:r>
            </a:p>
          </p:txBody>
        </p:sp>
      </p:grpSp>
      <p:grpSp>
        <p:nvGrpSpPr>
          <p:cNvPr id="15700" name="Group 340">
            <a:extLst>
              <a:ext uri="{FF2B5EF4-FFF2-40B4-BE49-F238E27FC236}">
                <a16:creationId xmlns:a16="http://schemas.microsoft.com/office/drawing/2014/main" id="{350DFE78-1E14-47A4-8DE5-0A73EC14A214}"/>
              </a:ext>
            </a:extLst>
          </p:cNvPr>
          <p:cNvGrpSpPr>
            <a:grpSpLocks/>
          </p:cNvGrpSpPr>
          <p:nvPr/>
        </p:nvGrpSpPr>
        <p:grpSpPr bwMode="auto">
          <a:xfrm>
            <a:off x="6491288" y="7861300"/>
            <a:ext cx="396875" cy="133350"/>
            <a:chOff x="730" y="4925"/>
            <a:chExt cx="250" cy="84"/>
          </a:xfrm>
        </p:grpSpPr>
        <p:sp>
          <p:nvSpPr>
            <p:cNvPr id="15701" name="WordArt 341">
              <a:extLst>
                <a:ext uri="{FF2B5EF4-FFF2-40B4-BE49-F238E27FC236}">
                  <a16:creationId xmlns:a16="http://schemas.microsoft.com/office/drawing/2014/main" id="{99B77A99-AEC5-4D20-9E0D-C2FAADDAADF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30" y="4925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海陽町</a:t>
              </a:r>
            </a:p>
          </p:txBody>
        </p:sp>
        <p:sp>
          <p:nvSpPr>
            <p:cNvPr id="15702" name="WordArt 342">
              <a:extLst>
                <a:ext uri="{FF2B5EF4-FFF2-40B4-BE49-F238E27FC236}">
                  <a16:creationId xmlns:a16="http://schemas.microsoft.com/office/drawing/2014/main" id="{75BC0FE2-3D80-4614-92B3-6AC68F75E6D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31" y="4926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海陽町</a:t>
              </a:r>
            </a:p>
          </p:txBody>
        </p:sp>
      </p:grpSp>
      <p:grpSp>
        <p:nvGrpSpPr>
          <p:cNvPr id="15703" name="Group 343">
            <a:extLst>
              <a:ext uri="{FF2B5EF4-FFF2-40B4-BE49-F238E27FC236}">
                <a16:creationId xmlns:a16="http://schemas.microsoft.com/office/drawing/2014/main" id="{8DBA5A35-D8E2-4D74-98A1-9026E975D098}"/>
              </a:ext>
            </a:extLst>
          </p:cNvPr>
          <p:cNvGrpSpPr>
            <a:grpSpLocks/>
          </p:cNvGrpSpPr>
          <p:nvPr/>
        </p:nvGrpSpPr>
        <p:grpSpPr bwMode="auto">
          <a:xfrm>
            <a:off x="8831263" y="6600825"/>
            <a:ext cx="396875" cy="133350"/>
            <a:chOff x="311" y="4925"/>
            <a:chExt cx="250" cy="84"/>
          </a:xfrm>
        </p:grpSpPr>
        <p:sp>
          <p:nvSpPr>
            <p:cNvPr id="15704" name="WordArt 344">
              <a:extLst>
                <a:ext uri="{FF2B5EF4-FFF2-40B4-BE49-F238E27FC236}">
                  <a16:creationId xmlns:a16="http://schemas.microsoft.com/office/drawing/2014/main" id="{2302F059-7292-4AE1-9684-511139B8B0F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11" y="4925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美波町</a:t>
              </a:r>
            </a:p>
          </p:txBody>
        </p:sp>
        <p:sp>
          <p:nvSpPr>
            <p:cNvPr id="15705" name="WordArt 345">
              <a:extLst>
                <a:ext uri="{FF2B5EF4-FFF2-40B4-BE49-F238E27FC236}">
                  <a16:creationId xmlns:a16="http://schemas.microsoft.com/office/drawing/2014/main" id="{D968F95E-A899-459A-9DD6-ED2B65090AB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12" y="4926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美波町</a:t>
              </a:r>
            </a:p>
          </p:txBody>
        </p:sp>
      </p:grpSp>
      <p:grpSp>
        <p:nvGrpSpPr>
          <p:cNvPr id="15706" name="Group 346">
            <a:extLst>
              <a:ext uri="{FF2B5EF4-FFF2-40B4-BE49-F238E27FC236}">
                <a16:creationId xmlns:a16="http://schemas.microsoft.com/office/drawing/2014/main" id="{5B777B6F-869E-483D-B103-6755B1569956}"/>
              </a:ext>
            </a:extLst>
          </p:cNvPr>
          <p:cNvGrpSpPr>
            <a:grpSpLocks/>
          </p:cNvGrpSpPr>
          <p:nvPr/>
        </p:nvGrpSpPr>
        <p:grpSpPr bwMode="auto">
          <a:xfrm>
            <a:off x="9461500" y="1920875"/>
            <a:ext cx="396875" cy="133350"/>
            <a:chOff x="787" y="5095"/>
            <a:chExt cx="250" cy="84"/>
          </a:xfrm>
        </p:grpSpPr>
        <p:sp>
          <p:nvSpPr>
            <p:cNvPr id="15707" name="WordArt 347">
              <a:extLst>
                <a:ext uri="{FF2B5EF4-FFF2-40B4-BE49-F238E27FC236}">
                  <a16:creationId xmlns:a16="http://schemas.microsoft.com/office/drawing/2014/main" id="{32224A58-0A1A-4151-91B4-7CC4DD1EA82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87" y="5095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北島町</a:t>
              </a:r>
            </a:p>
          </p:txBody>
        </p:sp>
        <p:sp>
          <p:nvSpPr>
            <p:cNvPr id="15708" name="WordArt 348">
              <a:extLst>
                <a:ext uri="{FF2B5EF4-FFF2-40B4-BE49-F238E27FC236}">
                  <a16:creationId xmlns:a16="http://schemas.microsoft.com/office/drawing/2014/main" id="{57FD4AC5-08B5-4EF1-905F-4B1733C033D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88" y="5096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北島町</a:t>
              </a:r>
            </a:p>
          </p:txBody>
        </p:sp>
      </p:grpSp>
      <p:grpSp>
        <p:nvGrpSpPr>
          <p:cNvPr id="15709" name="Group 349">
            <a:extLst>
              <a:ext uri="{FF2B5EF4-FFF2-40B4-BE49-F238E27FC236}">
                <a16:creationId xmlns:a16="http://schemas.microsoft.com/office/drawing/2014/main" id="{2640250B-7BE9-464C-9247-2326123CB883}"/>
              </a:ext>
            </a:extLst>
          </p:cNvPr>
          <p:cNvGrpSpPr>
            <a:grpSpLocks/>
          </p:cNvGrpSpPr>
          <p:nvPr/>
        </p:nvGrpSpPr>
        <p:grpSpPr bwMode="auto">
          <a:xfrm>
            <a:off x="10091738" y="1649413"/>
            <a:ext cx="396875" cy="133350"/>
            <a:chOff x="368" y="5095"/>
            <a:chExt cx="250" cy="84"/>
          </a:xfrm>
        </p:grpSpPr>
        <p:sp>
          <p:nvSpPr>
            <p:cNvPr id="15710" name="WordArt 350">
              <a:extLst>
                <a:ext uri="{FF2B5EF4-FFF2-40B4-BE49-F238E27FC236}">
                  <a16:creationId xmlns:a16="http://schemas.microsoft.com/office/drawing/2014/main" id="{3549E4BB-B14A-4EF4-936C-2B68AA4A185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68" y="5095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松茂町</a:t>
              </a:r>
            </a:p>
          </p:txBody>
        </p:sp>
        <p:sp>
          <p:nvSpPr>
            <p:cNvPr id="15711" name="WordArt 351">
              <a:extLst>
                <a:ext uri="{FF2B5EF4-FFF2-40B4-BE49-F238E27FC236}">
                  <a16:creationId xmlns:a16="http://schemas.microsoft.com/office/drawing/2014/main" id="{49DB6AC4-F6C7-475C-BB44-6367F359CAF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69" y="5096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松茂町</a:t>
              </a:r>
            </a:p>
          </p:txBody>
        </p:sp>
      </p:grpSp>
      <p:grpSp>
        <p:nvGrpSpPr>
          <p:cNvPr id="15712" name="Group 352">
            <a:extLst>
              <a:ext uri="{FF2B5EF4-FFF2-40B4-BE49-F238E27FC236}">
                <a16:creationId xmlns:a16="http://schemas.microsoft.com/office/drawing/2014/main" id="{A0E50402-876E-4CEB-9B24-4003DFC3AAEA}"/>
              </a:ext>
            </a:extLst>
          </p:cNvPr>
          <p:cNvGrpSpPr>
            <a:grpSpLocks/>
          </p:cNvGrpSpPr>
          <p:nvPr/>
        </p:nvGrpSpPr>
        <p:grpSpPr bwMode="auto">
          <a:xfrm>
            <a:off x="8470900" y="1379538"/>
            <a:ext cx="396875" cy="133350"/>
            <a:chOff x="821" y="5234"/>
            <a:chExt cx="250" cy="84"/>
          </a:xfrm>
        </p:grpSpPr>
        <p:sp>
          <p:nvSpPr>
            <p:cNvPr id="15713" name="WordArt 353">
              <a:extLst>
                <a:ext uri="{FF2B5EF4-FFF2-40B4-BE49-F238E27FC236}">
                  <a16:creationId xmlns:a16="http://schemas.microsoft.com/office/drawing/2014/main" id="{FDC33E4A-EECB-4F6B-AEC0-31B2DFD13E4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21" y="5234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板野町</a:t>
              </a:r>
            </a:p>
          </p:txBody>
        </p:sp>
        <p:sp>
          <p:nvSpPr>
            <p:cNvPr id="15714" name="WordArt 354">
              <a:extLst>
                <a:ext uri="{FF2B5EF4-FFF2-40B4-BE49-F238E27FC236}">
                  <a16:creationId xmlns:a16="http://schemas.microsoft.com/office/drawing/2014/main" id="{DACA33A1-5A04-430F-9D27-F46A0C9630D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22" y="5235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板野町</a:t>
              </a:r>
            </a:p>
          </p:txBody>
        </p:sp>
      </p:grpSp>
      <p:grpSp>
        <p:nvGrpSpPr>
          <p:cNvPr id="15715" name="Group 355">
            <a:extLst>
              <a:ext uri="{FF2B5EF4-FFF2-40B4-BE49-F238E27FC236}">
                <a16:creationId xmlns:a16="http://schemas.microsoft.com/office/drawing/2014/main" id="{AA2D9CF0-F5B5-449E-BE8B-958915FC5453}"/>
              </a:ext>
            </a:extLst>
          </p:cNvPr>
          <p:cNvGrpSpPr>
            <a:grpSpLocks/>
          </p:cNvGrpSpPr>
          <p:nvPr/>
        </p:nvGrpSpPr>
        <p:grpSpPr bwMode="auto">
          <a:xfrm>
            <a:off x="8921750" y="1830388"/>
            <a:ext cx="396875" cy="133350"/>
            <a:chOff x="402" y="5234"/>
            <a:chExt cx="250" cy="84"/>
          </a:xfrm>
        </p:grpSpPr>
        <p:sp>
          <p:nvSpPr>
            <p:cNvPr id="15716" name="WordArt 356">
              <a:extLst>
                <a:ext uri="{FF2B5EF4-FFF2-40B4-BE49-F238E27FC236}">
                  <a16:creationId xmlns:a16="http://schemas.microsoft.com/office/drawing/2014/main" id="{F5A6ED1E-3F7A-44FC-99CB-D09DFE35386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02" y="5234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藍住町</a:t>
              </a:r>
            </a:p>
          </p:txBody>
        </p:sp>
        <p:sp>
          <p:nvSpPr>
            <p:cNvPr id="15717" name="WordArt 357">
              <a:extLst>
                <a:ext uri="{FF2B5EF4-FFF2-40B4-BE49-F238E27FC236}">
                  <a16:creationId xmlns:a16="http://schemas.microsoft.com/office/drawing/2014/main" id="{D30EC087-D784-43C7-AEDC-E34EBDD2876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03" y="5235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藍住町</a:t>
              </a:r>
            </a:p>
          </p:txBody>
        </p:sp>
      </p:grpSp>
      <p:grpSp>
        <p:nvGrpSpPr>
          <p:cNvPr id="15718" name="Group 358">
            <a:extLst>
              <a:ext uri="{FF2B5EF4-FFF2-40B4-BE49-F238E27FC236}">
                <a16:creationId xmlns:a16="http://schemas.microsoft.com/office/drawing/2014/main" id="{E1E0117F-FE07-40DE-856E-5EEA70C41209}"/>
              </a:ext>
            </a:extLst>
          </p:cNvPr>
          <p:cNvGrpSpPr>
            <a:grpSpLocks/>
          </p:cNvGrpSpPr>
          <p:nvPr/>
        </p:nvGrpSpPr>
        <p:grpSpPr bwMode="auto">
          <a:xfrm>
            <a:off x="7931150" y="1739900"/>
            <a:ext cx="396875" cy="133350"/>
            <a:chOff x="424" y="5435"/>
            <a:chExt cx="250" cy="84"/>
          </a:xfrm>
        </p:grpSpPr>
        <p:sp>
          <p:nvSpPr>
            <p:cNvPr id="15719" name="WordArt 359">
              <a:extLst>
                <a:ext uri="{FF2B5EF4-FFF2-40B4-BE49-F238E27FC236}">
                  <a16:creationId xmlns:a16="http://schemas.microsoft.com/office/drawing/2014/main" id="{5E011D7D-078B-47AE-A676-A5A9B483FAE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24" y="5435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上板町</a:t>
              </a:r>
            </a:p>
          </p:txBody>
        </p:sp>
        <p:sp>
          <p:nvSpPr>
            <p:cNvPr id="15720" name="WordArt 360">
              <a:extLst>
                <a:ext uri="{FF2B5EF4-FFF2-40B4-BE49-F238E27FC236}">
                  <a16:creationId xmlns:a16="http://schemas.microsoft.com/office/drawing/2014/main" id="{BA4BF987-CEB0-4E38-9685-7ECA349A900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25" y="5436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上板町</a:t>
              </a:r>
            </a:p>
          </p:txBody>
        </p:sp>
      </p:grpSp>
      <p:grpSp>
        <p:nvGrpSpPr>
          <p:cNvPr id="15721" name="Group 361">
            <a:extLst>
              <a:ext uri="{FF2B5EF4-FFF2-40B4-BE49-F238E27FC236}">
                <a16:creationId xmlns:a16="http://schemas.microsoft.com/office/drawing/2014/main" id="{A8B39E70-B527-4D21-BB0A-77EE16D3D390}"/>
              </a:ext>
            </a:extLst>
          </p:cNvPr>
          <p:cNvGrpSpPr>
            <a:grpSpLocks/>
          </p:cNvGrpSpPr>
          <p:nvPr/>
        </p:nvGrpSpPr>
        <p:grpSpPr bwMode="auto">
          <a:xfrm>
            <a:off x="2979738" y="3090863"/>
            <a:ext cx="530225" cy="133350"/>
            <a:chOff x="1218" y="4528"/>
            <a:chExt cx="334" cy="84"/>
          </a:xfrm>
        </p:grpSpPr>
        <p:sp>
          <p:nvSpPr>
            <p:cNvPr id="15722" name="WordArt 362">
              <a:extLst>
                <a:ext uri="{FF2B5EF4-FFF2-40B4-BE49-F238E27FC236}">
                  <a16:creationId xmlns:a16="http://schemas.microsoft.com/office/drawing/2014/main" id="{D9BCBB88-781E-457C-9315-0FAC4365533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18" y="4528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東みよし町</a:t>
              </a:r>
            </a:p>
          </p:txBody>
        </p:sp>
        <p:sp>
          <p:nvSpPr>
            <p:cNvPr id="15723" name="WordArt 363">
              <a:extLst>
                <a:ext uri="{FF2B5EF4-FFF2-40B4-BE49-F238E27FC236}">
                  <a16:creationId xmlns:a16="http://schemas.microsoft.com/office/drawing/2014/main" id="{C8974ACB-0AD5-4C16-AAFA-359E2252FBD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19" y="4529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東みよし町</a:t>
              </a:r>
            </a:p>
          </p:txBody>
        </p:sp>
      </p:grpSp>
      <p:grpSp>
        <p:nvGrpSpPr>
          <p:cNvPr id="15724" name="Group 364">
            <a:extLst>
              <a:ext uri="{FF2B5EF4-FFF2-40B4-BE49-F238E27FC236}">
                <a16:creationId xmlns:a16="http://schemas.microsoft.com/office/drawing/2014/main" id="{63E7716C-E130-4FB0-AA9E-6E1F0C3F149D}"/>
              </a:ext>
            </a:extLst>
          </p:cNvPr>
          <p:cNvGrpSpPr>
            <a:grpSpLocks/>
          </p:cNvGrpSpPr>
          <p:nvPr/>
        </p:nvGrpSpPr>
        <p:grpSpPr bwMode="auto">
          <a:xfrm>
            <a:off x="3249613" y="2549525"/>
            <a:ext cx="396875" cy="133350"/>
            <a:chOff x="651" y="4188"/>
            <a:chExt cx="250" cy="84"/>
          </a:xfrm>
        </p:grpSpPr>
        <p:sp>
          <p:nvSpPr>
            <p:cNvPr id="15725" name="WordArt 365">
              <a:extLst>
                <a:ext uri="{FF2B5EF4-FFF2-40B4-BE49-F238E27FC236}">
                  <a16:creationId xmlns:a16="http://schemas.microsoft.com/office/drawing/2014/main" id="{FA51E221-443F-457D-95DC-B2E78280669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51" y="4188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三好市</a:t>
              </a:r>
            </a:p>
          </p:txBody>
        </p:sp>
        <p:sp>
          <p:nvSpPr>
            <p:cNvPr id="15726" name="WordArt 366">
              <a:extLst>
                <a:ext uri="{FF2B5EF4-FFF2-40B4-BE49-F238E27FC236}">
                  <a16:creationId xmlns:a16="http://schemas.microsoft.com/office/drawing/2014/main" id="{5A093053-B51C-4B15-BBF3-E99EA0731BC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52" y="4189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三好市</a:t>
              </a:r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475" name="Group 163">
            <a:extLst>
              <a:ext uri="{FF2B5EF4-FFF2-40B4-BE49-F238E27FC236}">
                <a16:creationId xmlns:a16="http://schemas.microsoft.com/office/drawing/2014/main" id="{FAC94DD1-E57B-47AB-A3FB-4F9290096838}"/>
              </a:ext>
            </a:extLst>
          </p:cNvPr>
          <p:cNvGrpSpPr>
            <a:grpSpLocks/>
          </p:cNvGrpSpPr>
          <p:nvPr/>
        </p:nvGrpSpPr>
        <p:grpSpPr bwMode="auto">
          <a:xfrm>
            <a:off x="279400" y="300038"/>
            <a:ext cx="12242800" cy="9001125"/>
            <a:chOff x="176" y="189"/>
            <a:chExt cx="7712" cy="5670"/>
          </a:xfrm>
        </p:grpSpPr>
        <p:sp>
          <p:nvSpPr>
            <p:cNvPr id="13445" name="Freeform 133">
              <a:extLst>
                <a:ext uri="{FF2B5EF4-FFF2-40B4-BE49-F238E27FC236}">
                  <a16:creationId xmlns:a16="http://schemas.microsoft.com/office/drawing/2014/main" id="{3C74CA4D-5683-4545-9D7F-4610DD855D9F}"/>
                </a:ext>
              </a:extLst>
            </p:cNvPr>
            <p:cNvSpPr>
              <a:spLocks/>
            </p:cNvSpPr>
            <p:nvPr/>
          </p:nvSpPr>
          <p:spPr bwMode="auto">
            <a:xfrm>
              <a:off x="2671" y="2911"/>
              <a:ext cx="3402" cy="1814"/>
            </a:xfrm>
            <a:custGeom>
              <a:avLst/>
              <a:gdLst>
                <a:gd name="T0" fmla="*/ 0 w 3402"/>
                <a:gd name="T1" fmla="*/ 567 h 1814"/>
                <a:gd name="T2" fmla="*/ 340 w 3402"/>
                <a:gd name="T3" fmla="*/ 567 h 1814"/>
                <a:gd name="T4" fmla="*/ 340 w 3402"/>
                <a:gd name="T5" fmla="*/ 453 h 1814"/>
                <a:gd name="T6" fmla="*/ 681 w 3402"/>
                <a:gd name="T7" fmla="*/ 453 h 1814"/>
                <a:gd name="T8" fmla="*/ 681 w 3402"/>
                <a:gd name="T9" fmla="*/ 340 h 1814"/>
                <a:gd name="T10" fmla="*/ 907 w 3402"/>
                <a:gd name="T11" fmla="*/ 340 h 1814"/>
                <a:gd name="T12" fmla="*/ 907 w 3402"/>
                <a:gd name="T13" fmla="*/ 226 h 1814"/>
                <a:gd name="T14" fmla="*/ 1248 w 3402"/>
                <a:gd name="T15" fmla="*/ 226 h 1814"/>
                <a:gd name="T16" fmla="*/ 1248 w 3402"/>
                <a:gd name="T17" fmla="*/ 113 h 1814"/>
                <a:gd name="T18" fmla="*/ 1361 w 3402"/>
                <a:gd name="T19" fmla="*/ 113 h 1814"/>
                <a:gd name="T20" fmla="*/ 1361 w 3402"/>
                <a:gd name="T21" fmla="*/ 0 h 1814"/>
                <a:gd name="T22" fmla="*/ 1815 w 3402"/>
                <a:gd name="T23" fmla="*/ 0 h 1814"/>
                <a:gd name="T24" fmla="*/ 1815 w 3402"/>
                <a:gd name="T25" fmla="*/ 113 h 1814"/>
                <a:gd name="T26" fmla="*/ 1928 w 3402"/>
                <a:gd name="T27" fmla="*/ 113 h 1814"/>
                <a:gd name="T28" fmla="*/ 1928 w 3402"/>
                <a:gd name="T29" fmla="*/ 340 h 1814"/>
                <a:gd name="T30" fmla="*/ 2041 w 3402"/>
                <a:gd name="T31" fmla="*/ 340 h 1814"/>
                <a:gd name="T32" fmla="*/ 2041 w 3402"/>
                <a:gd name="T33" fmla="*/ 453 h 1814"/>
                <a:gd name="T34" fmla="*/ 2722 w 3402"/>
                <a:gd name="T35" fmla="*/ 453 h 1814"/>
                <a:gd name="T36" fmla="*/ 2722 w 3402"/>
                <a:gd name="T37" fmla="*/ 340 h 1814"/>
                <a:gd name="T38" fmla="*/ 3402 w 3402"/>
                <a:gd name="T39" fmla="*/ 340 h 1814"/>
                <a:gd name="T40" fmla="*/ 3402 w 3402"/>
                <a:gd name="T41" fmla="*/ 453 h 1814"/>
                <a:gd name="T42" fmla="*/ 3289 w 3402"/>
                <a:gd name="T43" fmla="*/ 453 h 1814"/>
                <a:gd name="T44" fmla="*/ 3289 w 3402"/>
                <a:gd name="T45" fmla="*/ 680 h 1814"/>
                <a:gd name="T46" fmla="*/ 3175 w 3402"/>
                <a:gd name="T47" fmla="*/ 680 h 1814"/>
                <a:gd name="T48" fmla="*/ 3175 w 3402"/>
                <a:gd name="T49" fmla="*/ 793 h 1814"/>
                <a:gd name="T50" fmla="*/ 3289 w 3402"/>
                <a:gd name="T51" fmla="*/ 793 h 1814"/>
                <a:gd name="T52" fmla="*/ 3289 w 3402"/>
                <a:gd name="T53" fmla="*/ 907 h 1814"/>
                <a:gd name="T54" fmla="*/ 2949 w 3402"/>
                <a:gd name="T55" fmla="*/ 907 h 1814"/>
                <a:gd name="T56" fmla="*/ 2949 w 3402"/>
                <a:gd name="T57" fmla="*/ 1020 h 1814"/>
                <a:gd name="T58" fmla="*/ 2722 w 3402"/>
                <a:gd name="T59" fmla="*/ 1020 h 1814"/>
                <a:gd name="T60" fmla="*/ 2722 w 3402"/>
                <a:gd name="T61" fmla="*/ 1134 h 1814"/>
                <a:gd name="T62" fmla="*/ 2608 w 3402"/>
                <a:gd name="T63" fmla="*/ 1134 h 1814"/>
                <a:gd name="T64" fmla="*/ 2608 w 3402"/>
                <a:gd name="T65" fmla="*/ 1247 h 1814"/>
                <a:gd name="T66" fmla="*/ 2608 w 3402"/>
                <a:gd name="T67" fmla="*/ 1360 h 1814"/>
                <a:gd name="T68" fmla="*/ 2382 w 3402"/>
                <a:gd name="T69" fmla="*/ 1360 h 1814"/>
                <a:gd name="T70" fmla="*/ 2382 w 3402"/>
                <a:gd name="T71" fmla="*/ 1474 h 1814"/>
                <a:gd name="T72" fmla="*/ 2041 w 3402"/>
                <a:gd name="T73" fmla="*/ 1474 h 1814"/>
                <a:gd name="T74" fmla="*/ 2041 w 3402"/>
                <a:gd name="T75" fmla="*/ 1360 h 1814"/>
                <a:gd name="T76" fmla="*/ 1701 w 3402"/>
                <a:gd name="T77" fmla="*/ 1360 h 1814"/>
                <a:gd name="T78" fmla="*/ 1701 w 3402"/>
                <a:gd name="T79" fmla="*/ 1474 h 1814"/>
                <a:gd name="T80" fmla="*/ 1134 w 3402"/>
                <a:gd name="T81" fmla="*/ 1474 h 1814"/>
                <a:gd name="T82" fmla="*/ 1134 w 3402"/>
                <a:gd name="T83" fmla="*/ 1587 h 1814"/>
                <a:gd name="T84" fmla="*/ 907 w 3402"/>
                <a:gd name="T85" fmla="*/ 1587 h 1814"/>
                <a:gd name="T86" fmla="*/ 907 w 3402"/>
                <a:gd name="T87" fmla="*/ 1814 h 1814"/>
                <a:gd name="T88" fmla="*/ 681 w 3402"/>
                <a:gd name="T89" fmla="*/ 1814 h 1814"/>
                <a:gd name="T90" fmla="*/ 681 w 3402"/>
                <a:gd name="T91" fmla="*/ 1701 h 1814"/>
                <a:gd name="T92" fmla="*/ 227 w 3402"/>
                <a:gd name="T93" fmla="*/ 1701 h 1814"/>
                <a:gd name="T94" fmla="*/ 227 w 3402"/>
                <a:gd name="T95" fmla="*/ 1360 h 1814"/>
                <a:gd name="T96" fmla="*/ 114 w 3402"/>
                <a:gd name="T97" fmla="*/ 1360 h 1814"/>
                <a:gd name="T98" fmla="*/ 114 w 3402"/>
                <a:gd name="T99" fmla="*/ 907 h 1814"/>
                <a:gd name="T100" fmla="*/ 0 w 3402"/>
                <a:gd name="T101" fmla="*/ 907 h 1814"/>
                <a:gd name="T102" fmla="*/ 0 w 3402"/>
                <a:gd name="T103" fmla="*/ 567 h 18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3402" h="1814">
                  <a:moveTo>
                    <a:pt x="0" y="567"/>
                  </a:moveTo>
                  <a:lnTo>
                    <a:pt x="340" y="567"/>
                  </a:lnTo>
                  <a:lnTo>
                    <a:pt x="340" y="453"/>
                  </a:lnTo>
                  <a:lnTo>
                    <a:pt x="681" y="453"/>
                  </a:lnTo>
                  <a:lnTo>
                    <a:pt x="681" y="340"/>
                  </a:lnTo>
                  <a:lnTo>
                    <a:pt x="907" y="340"/>
                  </a:lnTo>
                  <a:lnTo>
                    <a:pt x="907" y="226"/>
                  </a:lnTo>
                  <a:lnTo>
                    <a:pt x="1248" y="226"/>
                  </a:lnTo>
                  <a:lnTo>
                    <a:pt x="1248" y="113"/>
                  </a:lnTo>
                  <a:lnTo>
                    <a:pt x="1361" y="113"/>
                  </a:lnTo>
                  <a:lnTo>
                    <a:pt x="1361" y="0"/>
                  </a:lnTo>
                  <a:lnTo>
                    <a:pt x="1815" y="0"/>
                  </a:lnTo>
                  <a:lnTo>
                    <a:pt x="1815" y="113"/>
                  </a:lnTo>
                  <a:lnTo>
                    <a:pt x="1928" y="113"/>
                  </a:lnTo>
                  <a:lnTo>
                    <a:pt x="1928" y="340"/>
                  </a:lnTo>
                  <a:lnTo>
                    <a:pt x="2041" y="340"/>
                  </a:lnTo>
                  <a:lnTo>
                    <a:pt x="2041" y="453"/>
                  </a:lnTo>
                  <a:lnTo>
                    <a:pt x="2722" y="453"/>
                  </a:lnTo>
                  <a:lnTo>
                    <a:pt x="2722" y="340"/>
                  </a:lnTo>
                  <a:lnTo>
                    <a:pt x="3402" y="340"/>
                  </a:lnTo>
                  <a:lnTo>
                    <a:pt x="3402" y="453"/>
                  </a:lnTo>
                  <a:lnTo>
                    <a:pt x="3289" y="453"/>
                  </a:lnTo>
                  <a:lnTo>
                    <a:pt x="3289" y="680"/>
                  </a:lnTo>
                  <a:lnTo>
                    <a:pt x="3175" y="680"/>
                  </a:lnTo>
                  <a:lnTo>
                    <a:pt x="3175" y="793"/>
                  </a:lnTo>
                  <a:lnTo>
                    <a:pt x="3289" y="793"/>
                  </a:lnTo>
                  <a:lnTo>
                    <a:pt x="3289" y="907"/>
                  </a:lnTo>
                  <a:lnTo>
                    <a:pt x="2949" y="907"/>
                  </a:lnTo>
                  <a:lnTo>
                    <a:pt x="2949" y="1020"/>
                  </a:lnTo>
                  <a:lnTo>
                    <a:pt x="2722" y="1020"/>
                  </a:lnTo>
                  <a:lnTo>
                    <a:pt x="2722" y="1134"/>
                  </a:lnTo>
                  <a:lnTo>
                    <a:pt x="2608" y="1134"/>
                  </a:lnTo>
                  <a:lnTo>
                    <a:pt x="2608" y="1247"/>
                  </a:lnTo>
                  <a:lnTo>
                    <a:pt x="2608" y="1360"/>
                  </a:lnTo>
                  <a:lnTo>
                    <a:pt x="2382" y="1360"/>
                  </a:lnTo>
                  <a:lnTo>
                    <a:pt x="2382" y="1474"/>
                  </a:lnTo>
                  <a:lnTo>
                    <a:pt x="2041" y="1474"/>
                  </a:lnTo>
                  <a:lnTo>
                    <a:pt x="2041" y="1360"/>
                  </a:lnTo>
                  <a:lnTo>
                    <a:pt x="1701" y="1360"/>
                  </a:lnTo>
                  <a:lnTo>
                    <a:pt x="1701" y="1474"/>
                  </a:lnTo>
                  <a:lnTo>
                    <a:pt x="1134" y="1474"/>
                  </a:lnTo>
                  <a:lnTo>
                    <a:pt x="1134" y="1587"/>
                  </a:lnTo>
                  <a:lnTo>
                    <a:pt x="907" y="1587"/>
                  </a:lnTo>
                  <a:lnTo>
                    <a:pt x="907" y="1814"/>
                  </a:lnTo>
                  <a:lnTo>
                    <a:pt x="681" y="1814"/>
                  </a:lnTo>
                  <a:lnTo>
                    <a:pt x="681" y="1701"/>
                  </a:lnTo>
                  <a:lnTo>
                    <a:pt x="227" y="1701"/>
                  </a:lnTo>
                  <a:lnTo>
                    <a:pt x="227" y="1360"/>
                  </a:lnTo>
                  <a:lnTo>
                    <a:pt x="114" y="1360"/>
                  </a:lnTo>
                  <a:lnTo>
                    <a:pt x="114" y="907"/>
                  </a:lnTo>
                  <a:lnTo>
                    <a:pt x="0" y="907"/>
                  </a:lnTo>
                  <a:lnTo>
                    <a:pt x="0" y="56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47" name="Freeform 135">
              <a:extLst>
                <a:ext uri="{FF2B5EF4-FFF2-40B4-BE49-F238E27FC236}">
                  <a16:creationId xmlns:a16="http://schemas.microsoft.com/office/drawing/2014/main" id="{57C203BE-F145-43D0-B504-D3D9981C6A75}"/>
                </a:ext>
              </a:extLst>
            </p:cNvPr>
            <p:cNvSpPr>
              <a:spLocks/>
            </p:cNvSpPr>
            <p:nvPr/>
          </p:nvSpPr>
          <p:spPr bwMode="auto">
            <a:xfrm>
              <a:off x="3465" y="4271"/>
              <a:ext cx="1588" cy="1588"/>
            </a:xfrm>
            <a:custGeom>
              <a:avLst/>
              <a:gdLst>
                <a:gd name="T0" fmla="*/ 1588 w 1588"/>
                <a:gd name="T1" fmla="*/ 114 h 1588"/>
                <a:gd name="T2" fmla="*/ 1247 w 1588"/>
                <a:gd name="T3" fmla="*/ 114 h 1588"/>
                <a:gd name="T4" fmla="*/ 1247 w 1588"/>
                <a:gd name="T5" fmla="*/ 0 h 1588"/>
                <a:gd name="T6" fmla="*/ 907 w 1588"/>
                <a:gd name="T7" fmla="*/ 0 h 1588"/>
                <a:gd name="T8" fmla="*/ 907 w 1588"/>
                <a:gd name="T9" fmla="*/ 114 h 1588"/>
                <a:gd name="T10" fmla="*/ 340 w 1588"/>
                <a:gd name="T11" fmla="*/ 114 h 1588"/>
                <a:gd name="T12" fmla="*/ 340 w 1588"/>
                <a:gd name="T13" fmla="*/ 227 h 1588"/>
                <a:gd name="T14" fmla="*/ 113 w 1588"/>
                <a:gd name="T15" fmla="*/ 227 h 1588"/>
                <a:gd name="T16" fmla="*/ 113 w 1588"/>
                <a:gd name="T17" fmla="*/ 794 h 1588"/>
                <a:gd name="T18" fmla="*/ 0 w 1588"/>
                <a:gd name="T19" fmla="*/ 794 h 1588"/>
                <a:gd name="T20" fmla="*/ 0 w 1588"/>
                <a:gd name="T21" fmla="*/ 1021 h 1588"/>
                <a:gd name="T22" fmla="*/ 113 w 1588"/>
                <a:gd name="T23" fmla="*/ 1021 h 1588"/>
                <a:gd name="T24" fmla="*/ 113 w 1588"/>
                <a:gd name="T25" fmla="*/ 1134 h 1588"/>
                <a:gd name="T26" fmla="*/ 227 w 1588"/>
                <a:gd name="T27" fmla="*/ 1134 h 1588"/>
                <a:gd name="T28" fmla="*/ 227 w 1588"/>
                <a:gd name="T29" fmla="*/ 1361 h 1588"/>
                <a:gd name="T30" fmla="*/ 454 w 1588"/>
                <a:gd name="T31" fmla="*/ 1361 h 1588"/>
                <a:gd name="T32" fmla="*/ 454 w 1588"/>
                <a:gd name="T33" fmla="*/ 1475 h 1588"/>
                <a:gd name="T34" fmla="*/ 1021 w 1588"/>
                <a:gd name="T35" fmla="*/ 1475 h 1588"/>
                <a:gd name="T36" fmla="*/ 1021 w 1588"/>
                <a:gd name="T37" fmla="*/ 1588 h 1588"/>
                <a:gd name="T38" fmla="*/ 1134 w 1588"/>
                <a:gd name="T39" fmla="*/ 1588 h 1588"/>
                <a:gd name="T40" fmla="*/ 1134 w 1588"/>
                <a:gd name="T41" fmla="*/ 1361 h 1588"/>
                <a:gd name="T42" fmla="*/ 1021 w 1588"/>
                <a:gd name="T43" fmla="*/ 1361 h 1588"/>
                <a:gd name="T44" fmla="*/ 1021 w 1588"/>
                <a:gd name="T45" fmla="*/ 1248 h 1588"/>
                <a:gd name="T46" fmla="*/ 1361 w 1588"/>
                <a:gd name="T47" fmla="*/ 1248 h 1588"/>
                <a:gd name="T48" fmla="*/ 1361 w 1588"/>
                <a:gd name="T49" fmla="*/ 1021 h 1588"/>
                <a:gd name="T50" fmla="*/ 1588 w 1588"/>
                <a:gd name="T51" fmla="*/ 1021 h 1588"/>
                <a:gd name="T52" fmla="*/ 1588 w 1588"/>
                <a:gd name="T53" fmla="*/ 908 h 1588"/>
                <a:gd name="T54" fmla="*/ 1361 w 1588"/>
                <a:gd name="T55" fmla="*/ 908 h 1588"/>
                <a:gd name="T56" fmla="*/ 1361 w 1588"/>
                <a:gd name="T57" fmla="*/ 794 h 1588"/>
                <a:gd name="T58" fmla="*/ 1588 w 1588"/>
                <a:gd name="T59" fmla="*/ 794 h 1588"/>
                <a:gd name="T60" fmla="*/ 1588 w 1588"/>
                <a:gd name="T61" fmla="*/ 681 h 1588"/>
                <a:gd name="T62" fmla="*/ 1474 w 1588"/>
                <a:gd name="T63" fmla="*/ 681 h 1588"/>
                <a:gd name="T64" fmla="*/ 1474 w 1588"/>
                <a:gd name="T65" fmla="*/ 454 h 1588"/>
                <a:gd name="T66" fmla="*/ 1361 w 1588"/>
                <a:gd name="T67" fmla="*/ 454 h 1588"/>
                <a:gd name="T68" fmla="*/ 1361 w 1588"/>
                <a:gd name="T69" fmla="*/ 227 h 1588"/>
                <a:gd name="T70" fmla="*/ 1588 w 1588"/>
                <a:gd name="T71" fmla="*/ 227 h 1588"/>
                <a:gd name="T72" fmla="*/ 1588 w 1588"/>
                <a:gd name="T73" fmla="*/ 114 h 15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588" h="1588">
                  <a:moveTo>
                    <a:pt x="1588" y="114"/>
                  </a:moveTo>
                  <a:lnTo>
                    <a:pt x="1247" y="114"/>
                  </a:lnTo>
                  <a:lnTo>
                    <a:pt x="1247" y="0"/>
                  </a:lnTo>
                  <a:lnTo>
                    <a:pt x="907" y="0"/>
                  </a:lnTo>
                  <a:lnTo>
                    <a:pt x="907" y="114"/>
                  </a:lnTo>
                  <a:lnTo>
                    <a:pt x="340" y="114"/>
                  </a:lnTo>
                  <a:lnTo>
                    <a:pt x="340" y="227"/>
                  </a:lnTo>
                  <a:lnTo>
                    <a:pt x="113" y="227"/>
                  </a:lnTo>
                  <a:lnTo>
                    <a:pt x="113" y="794"/>
                  </a:lnTo>
                  <a:lnTo>
                    <a:pt x="0" y="794"/>
                  </a:lnTo>
                  <a:lnTo>
                    <a:pt x="0" y="1021"/>
                  </a:lnTo>
                  <a:lnTo>
                    <a:pt x="113" y="1021"/>
                  </a:lnTo>
                  <a:lnTo>
                    <a:pt x="113" y="1134"/>
                  </a:lnTo>
                  <a:lnTo>
                    <a:pt x="227" y="1134"/>
                  </a:lnTo>
                  <a:lnTo>
                    <a:pt x="227" y="1361"/>
                  </a:lnTo>
                  <a:lnTo>
                    <a:pt x="454" y="1361"/>
                  </a:lnTo>
                  <a:lnTo>
                    <a:pt x="454" y="1475"/>
                  </a:lnTo>
                  <a:lnTo>
                    <a:pt x="1021" y="1475"/>
                  </a:lnTo>
                  <a:lnTo>
                    <a:pt x="1021" y="1588"/>
                  </a:lnTo>
                  <a:lnTo>
                    <a:pt x="1134" y="1588"/>
                  </a:lnTo>
                  <a:lnTo>
                    <a:pt x="1134" y="1361"/>
                  </a:lnTo>
                  <a:lnTo>
                    <a:pt x="1021" y="1361"/>
                  </a:lnTo>
                  <a:lnTo>
                    <a:pt x="1021" y="1248"/>
                  </a:lnTo>
                  <a:lnTo>
                    <a:pt x="1361" y="1248"/>
                  </a:lnTo>
                  <a:lnTo>
                    <a:pt x="1361" y="1021"/>
                  </a:lnTo>
                  <a:lnTo>
                    <a:pt x="1588" y="1021"/>
                  </a:lnTo>
                  <a:lnTo>
                    <a:pt x="1588" y="908"/>
                  </a:lnTo>
                  <a:lnTo>
                    <a:pt x="1361" y="908"/>
                  </a:lnTo>
                  <a:lnTo>
                    <a:pt x="1361" y="794"/>
                  </a:lnTo>
                  <a:lnTo>
                    <a:pt x="1588" y="794"/>
                  </a:lnTo>
                  <a:lnTo>
                    <a:pt x="1588" y="681"/>
                  </a:lnTo>
                  <a:lnTo>
                    <a:pt x="1474" y="681"/>
                  </a:lnTo>
                  <a:lnTo>
                    <a:pt x="1474" y="454"/>
                  </a:lnTo>
                  <a:lnTo>
                    <a:pt x="1361" y="454"/>
                  </a:lnTo>
                  <a:lnTo>
                    <a:pt x="1361" y="227"/>
                  </a:lnTo>
                  <a:lnTo>
                    <a:pt x="1588" y="227"/>
                  </a:lnTo>
                  <a:lnTo>
                    <a:pt x="1588" y="114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48" name="Freeform 136">
              <a:extLst>
                <a:ext uri="{FF2B5EF4-FFF2-40B4-BE49-F238E27FC236}">
                  <a16:creationId xmlns:a16="http://schemas.microsoft.com/office/drawing/2014/main" id="{93D97F12-EFF9-445F-A74F-60C51F1637D0}"/>
                </a:ext>
              </a:extLst>
            </p:cNvPr>
            <p:cNvSpPr>
              <a:spLocks/>
            </p:cNvSpPr>
            <p:nvPr/>
          </p:nvSpPr>
          <p:spPr bwMode="auto">
            <a:xfrm>
              <a:off x="4826" y="4385"/>
              <a:ext cx="794" cy="567"/>
            </a:xfrm>
            <a:custGeom>
              <a:avLst/>
              <a:gdLst>
                <a:gd name="T0" fmla="*/ 680 w 794"/>
                <a:gd name="T1" fmla="*/ 0 h 567"/>
                <a:gd name="T2" fmla="*/ 453 w 794"/>
                <a:gd name="T3" fmla="*/ 0 h 567"/>
                <a:gd name="T4" fmla="*/ 453 w 794"/>
                <a:gd name="T5" fmla="*/ 113 h 567"/>
                <a:gd name="T6" fmla="*/ 0 w 794"/>
                <a:gd name="T7" fmla="*/ 113 h 567"/>
                <a:gd name="T8" fmla="*/ 0 w 794"/>
                <a:gd name="T9" fmla="*/ 340 h 567"/>
                <a:gd name="T10" fmla="*/ 113 w 794"/>
                <a:gd name="T11" fmla="*/ 340 h 567"/>
                <a:gd name="T12" fmla="*/ 113 w 794"/>
                <a:gd name="T13" fmla="*/ 567 h 567"/>
                <a:gd name="T14" fmla="*/ 453 w 794"/>
                <a:gd name="T15" fmla="*/ 567 h 567"/>
                <a:gd name="T16" fmla="*/ 453 w 794"/>
                <a:gd name="T17" fmla="*/ 453 h 567"/>
                <a:gd name="T18" fmla="*/ 680 w 794"/>
                <a:gd name="T19" fmla="*/ 453 h 567"/>
                <a:gd name="T20" fmla="*/ 680 w 794"/>
                <a:gd name="T21" fmla="*/ 340 h 567"/>
                <a:gd name="T22" fmla="*/ 794 w 794"/>
                <a:gd name="T23" fmla="*/ 340 h 567"/>
                <a:gd name="T24" fmla="*/ 794 w 794"/>
                <a:gd name="T25" fmla="*/ 227 h 567"/>
                <a:gd name="T26" fmla="*/ 680 w 794"/>
                <a:gd name="T27" fmla="*/ 227 h 567"/>
                <a:gd name="T28" fmla="*/ 680 w 794"/>
                <a:gd name="T29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794" h="567">
                  <a:moveTo>
                    <a:pt x="680" y="0"/>
                  </a:moveTo>
                  <a:lnTo>
                    <a:pt x="453" y="0"/>
                  </a:lnTo>
                  <a:lnTo>
                    <a:pt x="453" y="113"/>
                  </a:lnTo>
                  <a:lnTo>
                    <a:pt x="0" y="113"/>
                  </a:lnTo>
                  <a:lnTo>
                    <a:pt x="0" y="340"/>
                  </a:lnTo>
                  <a:lnTo>
                    <a:pt x="113" y="340"/>
                  </a:lnTo>
                  <a:lnTo>
                    <a:pt x="113" y="567"/>
                  </a:lnTo>
                  <a:lnTo>
                    <a:pt x="453" y="567"/>
                  </a:lnTo>
                  <a:lnTo>
                    <a:pt x="453" y="453"/>
                  </a:lnTo>
                  <a:lnTo>
                    <a:pt x="680" y="453"/>
                  </a:lnTo>
                  <a:lnTo>
                    <a:pt x="680" y="340"/>
                  </a:lnTo>
                  <a:lnTo>
                    <a:pt x="794" y="340"/>
                  </a:lnTo>
                  <a:lnTo>
                    <a:pt x="794" y="227"/>
                  </a:lnTo>
                  <a:lnTo>
                    <a:pt x="680" y="227"/>
                  </a:lnTo>
                  <a:lnTo>
                    <a:pt x="680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49" name="Rectangle 137">
              <a:extLst>
                <a:ext uri="{FF2B5EF4-FFF2-40B4-BE49-F238E27FC236}">
                  <a16:creationId xmlns:a16="http://schemas.microsoft.com/office/drawing/2014/main" id="{60FBBBD8-5A5E-4A40-8D11-A41BFD094DA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20" y="5065"/>
              <a:ext cx="226" cy="114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50" name="Freeform 138">
              <a:extLst>
                <a:ext uri="{FF2B5EF4-FFF2-40B4-BE49-F238E27FC236}">
                  <a16:creationId xmlns:a16="http://schemas.microsoft.com/office/drawing/2014/main" id="{41BB2DA1-187D-4A12-A1FE-F5BD3C70757C}"/>
                </a:ext>
              </a:extLst>
            </p:cNvPr>
            <p:cNvSpPr>
              <a:spLocks/>
            </p:cNvSpPr>
            <p:nvPr/>
          </p:nvSpPr>
          <p:spPr bwMode="auto">
            <a:xfrm>
              <a:off x="5053" y="3704"/>
              <a:ext cx="1927" cy="1021"/>
            </a:xfrm>
            <a:custGeom>
              <a:avLst/>
              <a:gdLst>
                <a:gd name="T0" fmla="*/ 1927 w 1927"/>
                <a:gd name="T1" fmla="*/ 0 h 1021"/>
                <a:gd name="T2" fmla="*/ 1474 w 1927"/>
                <a:gd name="T3" fmla="*/ 0 h 1021"/>
                <a:gd name="T4" fmla="*/ 1474 w 1927"/>
                <a:gd name="T5" fmla="*/ 114 h 1021"/>
                <a:gd name="T6" fmla="*/ 1360 w 1927"/>
                <a:gd name="T7" fmla="*/ 114 h 1021"/>
                <a:gd name="T8" fmla="*/ 1360 w 1927"/>
                <a:gd name="T9" fmla="*/ 227 h 1021"/>
                <a:gd name="T10" fmla="*/ 1247 w 1927"/>
                <a:gd name="T11" fmla="*/ 227 h 1021"/>
                <a:gd name="T12" fmla="*/ 1247 w 1927"/>
                <a:gd name="T13" fmla="*/ 114 h 1021"/>
                <a:gd name="T14" fmla="*/ 1020 w 1927"/>
                <a:gd name="T15" fmla="*/ 114 h 1021"/>
                <a:gd name="T16" fmla="*/ 1020 w 1927"/>
                <a:gd name="T17" fmla="*/ 0 h 1021"/>
                <a:gd name="T18" fmla="*/ 907 w 1927"/>
                <a:gd name="T19" fmla="*/ 0 h 1021"/>
                <a:gd name="T20" fmla="*/ 907 w 1927"/>
                <a:gd name="T21" fmla="*/ 114 h 1021"/>
                <a:gd name="T22" fmla="*/ 567 w 1927"/>
                <a:gd name="T23" fmla="*/ 114 h 1021"/>
                <a:gd name="T24" fmla="*/ 567 w 1927"/>
                <a:gd name="T25" fmla="*/ 227 h 1021"/>
                <a:gd name="T26" fmla="*/ 340 w 1927"/>
                <a:gd name="T27" fmla="*/ 227 h 1021"/>
                <a:gd name="T28" fmla="*/ 340 w 1927"/>
                <a:gd name="T29" fmla="*/ 341 h 1021"/>
                <a:gd name="T30" fmla="*/ 226 w 1927"/>
                <a:gd name="T31" fmla="*/ 341 h 1021"/>
                <a:gd name="T32" fmla="*/ 226 w 1927"/>
                <a:gd name="T33" fmla="*/ 567 h 1021"/>
                <a:gd name="T34" fmla="*/ 0 w 1927"/>
                <a:gd name="T35" fmla="*/ 567 h 1021"/>
                <a:gd name="T36" fmla="*/ 0 w 1927"/>
                <a:gd name="T37" fmla="*/ 794 h 1021"/>
                <a:gd name="T38" fmla="*/ 226 w 1927"/>
                <a:gd name="T39" fmla="*/ 794 h 1021"/>
                <a:gd name="T40" fmla="*/ 226 w 1927"/>
                <a:gd name="T41" fmla="*/ 681 h 1021"/>
                <a:gd name="T42" fmla="*/ 453 w 1927"/>
                <a:gd name="T43" fmla="*/ 681 h 1021"/>
                <a:gd name="T44" fmla="*/ 453 w 1927"/>
                <a:gd name="T45" fmla="*/ 908 h 1021"/>
                <a:gd name="T46" fmla="*/ 567 w 1927"/>
                <a:gd name="T47" fmla="*/ 908 h 1021"/>
                <a:gd name="T48" fmla="*/ 567 w 1927"/>
                <a:gd name="T49" fmla="*/ 1021 h 1021"/>
                <a:gd name="T50" fmla="*/ 680 w 1927"/>
                <a:gd name="T51" fmla="*/ 1021 h 1021"/>
                <a:gd name="T52" fmla="*/ 680 w 1927"/>
                <a:gd name="T53" fmla="*/ 908 h 1021"/>
                <a:gd name="T54" fmla="*/ 793 w 1927"/>
                <a:gd name="T55" fmla="*/ 908 h 1021"/>
                <a:gd name="T56" fmla="*/ 793 w 1927"/>
                <a:gd name="T57" fmla="*/ 794 h 1021"/>
                <a:gd name="T58" fmla="*/ 1020 w 1927"/>
                <a:gd name="T59" fmla="*/ 794 h 1021"/>
                <a:gd name="T60" fmla="*/ 1020 w 1927"/>
                <a:gd name="T61" fmla="*/ 567 h 1021"/>
                <a:gd name="T62" fmla="*/ 1247 w 1927"/>
                <a:gd name="T63" fmla="*/ 567 h 1021"/>
                <a:gd name="T64" fmla="*/ 1247 w 1927"/>
                <a:gd name="T65" fmla="*/ 341 h 1021"/>
                <a:gd name="T66" fmla="*/ 1474 w 1927"/>
                <a:gd name="T67" fmla="*/ 341 h 1021"/>
                <a:gd name="T68" fmla="*/ 1474 w 1927"/>
                <a:gd name="T69" fmla="*/ 227 h 1021"/>
                <a:gd name="T70" fmla="*/ 1701 w 1927"/>
                <a:gd name="T71" fmla="*/ 227 h 1021"/>
                <a:gd name="T72" fmla="*/ 1701 w 1927"/>
                <a:gd name="T73" fmla="*/ 114 h 1021"/>
                <a:gd name="T74" fmla="*/ 1927 w 1927"/>
                <a:gd name="T75" fmla="*/ 114 h 1021"/>
                <a:gd name="T76" fmla="*/ 1927 w 1927"/>
                <a:gd name="T77" fmla="*/ 0 h 10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927" h="1021">
                  <a:moveTo>
                    <a:pt x="1927" y="0"/>
                  </a:moveTo>
                  <a:lnTo>
                    <a:pt x="1474" y="0"/>
                  </a:lnTo>
                  <a:lnTo>
                    <a:pt x="1474" y="114"/>
                  </a:lnTo>
                  <a:lnTo>
                    <a:pt x="1360" y="114"/>
                  </a:lnTo>
                  <a:lnTo>
                    <a:pt x="1360" y="227"/>
                  </a:lnTo>
                  <a:lnTo>
                    <a:pt x="1247" y="227"/>
                  </a:lnTo>
                  <a:lnTo>
                    <a:pt x="1247" y="114"/>
                  </a:lnTo>
                  <a:lnTo>
                    <a:pt x="1020" y="114"/>
                  </a:lnTo>
                  <a:lnTo>
                    <a:pt x="1020" y="0"/>
                  </a:lnTo>
                  <a:lnTo>
                    <a:pt x="907" y="0"/>
                  </a:lnTo>
                  <a:lnTo>
                    <a:pt x="907" y="114"/>
                  </a:lnTo>
                  <a:lnTo>
                    <a:pt x="567" y="114"/>
                  </a:lnTo>
                  <a:lnTo>
                    <a:pt x="567" y="227"/>
                  </a:lnTo>
                  <a:lnTo>
                    <a:pt x="340" y="227"/>
                  </a:lnTo>
                  <a:lnTo>
                    <a:pt x="340" y="341"/>
                  </a:lnTo>
                  <a:lnTo>
                    <a:pt x="226" y="341"/>
                  </a:lnTo>
                  <a:lnTo>
                    <a:pt x="226" y="567"/>
                  </a:lnTo>
                  <a:lnTo>
                    <a:pt x="0" y="567"/>
                  </a:lnTo>
                  <a:lnTo>
                    <a:pt x="0" y="794"/>
                  </a:lnTo>
                  <a:lnTo>
                    <a:pt x="226" y="794"/>
                  </a:lnTo>
                  <a:lnTo>
                    <a:pt x="226" y="681"/>
                  </a:lnTo>
                  <a:lnTo>
                    <a:pt x="453" y="681"/>
                  </a:lnTo>
                  <a:lnTo>
                    <a:pt x="453" y="908"/>
                  </a:lnTo>
                  <a:lnTo>
                    <a:pt x="567" y="908"/>
                  </a:lnTo>
                  <a:lnTo>
                    <a:pt x="567" y="1021"/>
                  </a:lnTo>
                  <a:lnTo>
                    <a:pt x="680" y="1021"/>
                  </a:lnTo>
                  <a:lnTo>
                    <a:pt x="680" y="908"/>
                  </a:lnTo>
                  <a:lnTo>
                    <a:pt x="793" y="908"/>
                  </a:lnTo>
                  <a:lnTo>
                    <a:pt x="793" y="794"/>
                  </a:lnTo>
                  <a:lnTo>
                    <a:pt x="1020" y="794"/>
                  </a:lnTo>
                  <a:lnTo>
                    <a:pt x="1020" y="567"/>
                  </a:lnTo>
                  <a:lnTo>
                    <a:pt x="1247" y="567"/>
                  </a:lnTo>
                  <a:lnTo>
                    <a:pt x="1247" y="341"/>
                  </a:lnTo>
                  <a:lnTo>
                    <a:pt x="1474" y="341"/>
                  </a:lnTo>
                  <a:lnTo>
                    <a:pt x="1474" y="227"/>
                  </a:lnTo>
                  <a:lnTo>
                    <a:pt x="1701" y="227"/>
                  </a:lnTo>
                  <a:lnTo>
                    <a:pt x="1701" y="114"/>
                  </a:lnTo>
                  <a:lnTo>
                    <a:pt x="1927" y="114"/>
                  </a:lnTo>
                  <a:lnTo>
                    <a:pt x="1927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51" name="Rectangle 139">
              <a:extLst>
                <a:ext uri="{FF2B5EF4-FFF2-40B4-BE49-F238E27FC236}">
                  <a16:creationId xmlns:a16="http://schemas.microsoft.com/office/drawing/2014/main" id="{3BAB65C3-A720-4745-921F-CAA16D6BF86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774" y="3251"/>
              <a:ext cx="114" cy="227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52" name="Freeform 140">
              <a:extLst>
                <a:ext uri="{FF2B5EF4-FFF2-40B4-BE49-F238E27FC236}">
                  <a16:creationId xmlns:a16="http://schemas.microsoft.com/office/drawing/2014/main" id="{B574A2CC-E616-488D-B912-3C4DFE18896C}"/>
                </a:ext>
              </a:extLst>
            </p:cNvPr>
            <p:cNvSpPr>
              <a:spLocks/>
            </p:cNvSpPr>
            <p:nvPr/>
          </p:nvSpPr>
          <p:spPr bwMode="auto">
            <a:xfrm>
              <a:off x="5506" y="2344"/>
              <a:ext cx="1928" cy="1587"/>
            </a:xfrm>
            <a:custGeom>
              <a:avLst/>
              <a:gdLst>
                <a:gd name="T0" fmla="*/ 1361 w 1928"/>
                <a:gd name="T1" fmla="*/ 0 h 1587"/>
                <a:gd name="T2" fmla="*/ 1134 w 1928"/>
                <a:gd name="T3" fmla="*/ 0 h 1587"/>
                <a:gd name="T4" fmla="*/ 1134 w 1928"/>
                <a:gd name="T5" fmla="*/ 113 h 1587"/>
                <a:gd name="T6" fmla="*/ 1021 w 1928"/>
                <a:gd name="T7" fmla="*/ 113 h 1587"/>
                <a:gd name="T8" fmla="*/ 1021 w 1928"/>
                <a:gd name="T9" fmla="*/ 226 h 1587"/>
                <a:gd name="T10" fmla="*/ 907 w 1928"/>
                <a:gd name="T11" fmla="*/ 226 h 1587"/>
                <a:gd name="T12" fmla="*/ 907 w 1928"/>
                <a:gd name="T13" fmla="*/ 340 h 1587"/>
                <a:gd name="T14" fmla="*/ 681 w 1928"/>
                <a:gd name="T15" fmla="*/ 340 h 1587"/>
                <a:gd name="T16" fmla="*/ 681 w 1928"/>
                <a:gd name="T17" fmla="*/ 453 h 1587"/>
                <a:gd name="T18" fmla="*/ 454 w 1928"/>
                <a:gd name="T19" fmla="*/ 453 h 1587"/>
                <a:gd name="T20" fmla="*/ 340 w 1928"/>
                <a:gd name="T21" fmla="*/ 453 h 1587"/>
                <a:gd name="T22" fmla="*/ 340 w 1928"/>
                <a:gd name="T23" fmla="*/ 567 h 1587"/>
                <a:gd name="T24" fmla="*/ 114 w 1928"/>
                <a:gd name="T25" fmla="*/ 567 h 1587"/>
                <a:gd name="T26" fmla="*/ 114 w 1928"/>
                <a:gd name="T27" fmla="*/ 680 h 1587"/>
                <a:gd name="T28" fmla="*/ 0 w 1928"/>
                <a:gd name="T29" fmla="*/ 680 h 1587"/>
                <a:gd name="T30" fmla="*/ 0 w 1928"/>
                <a:gd name="T31" fmla="*/ 793 h 1587"/>
                <a:gd name="T32" fmla="*/ 0 w 1928"/>
                <a:gd name="T33" fmla="*/ 907 h 1587"/>
                <a:gd name="T34" fmla="*/ 567 w 1928"/>
                <a:gd name="T35" fmla="*/ 907 h 1587"/>
                <a:gd name="T36" fmla="*/ 567 w 1928"/>
                <a:gd name="T37" fmla="*/ 1020 h 1587"/>
                <a:gd name="T38" fmla="*/ 454 w 1928"/>
                <a:gd name="T39" fmla="*/ 1020 h 1587"/>
                <a:gd name="T40" fmla="*/ 454 w 1928"/>
                <a:gd name="T41" fmla="*/ 1247 h 1587"/>
                <a:gd name="T42" fmla="*/ 340 w 1928"/>
                <a:gd name="T43" fmla="*/ 1247 h 1587"/>
                <a:gd name="T44" fmla="*/ 340 w 1928"/>
                <a:gd name="T45" fmla="*/ 1360 h 1587"/>
                <a:gd name="T46" fmla="*/ 567 w 1928"/>
                <a:gd name="T47" fmla="*/ 1360 h 1587"/>
                <a:gd name="T48" fmla="*/ 567 w 1928"/>
                <a:gd name="T49" fmla="*/ 1474 h 1587"/>
                <a:gd name="T50" fmla="*/ 794 w 1928"/>
                <a:gd name="T51" fmla="*/ 1474 h 1587"/>
                <a:gd name="T52" fmla="*/ 794 w 1928"/>
                <a:gd name="T53" fmla="*/ 1587 h 1587"/>
                <a:gd name="T54" fmla="*/ 907 w 1928"/>
                <a:gd name="T55" fmla="*/ 1587 h 1587"/>
                <a:gd name="T56" fmla="*/ 907 w 1928"/>
                <a:gd name="T57" fmla="*/ 1474 h 1587"/>
                <a:gd name="T58" fmla="*/ 1021 w 1928"/>
                <a:gd name="T59" fmla="*/ 1474 h 1587"/>
                <a:gd name="T60" fmla="*/ 1021 w 1928"/>
                <a:gd name="T61" fmla="*/ 1360 h 1587"/>
                <a:gd name="T62" fmla="*/ 1588 w 1928"/>
                <a:gd name="T63" fmla="*/ 1360 h 1587"/>
                <a:gd name="T64" fmla="*/ 1701 w 1928"/>
                <a:gd name="T65" fmla="*/ 1360 h 1587"/>
                <a:gd name="T66" fmla="*/ 1701 w 1928"/>
                <a:gd name="T67" fmla="*/ 1247 h 1587"/>
                <a:gd name="T68" fmla="*/ 1928 w 1928"/>
                <a:gd name="T69" fmla="*/ 1247 h 1587"/>
                <a:gd name="T70" fmla="*/ 1928 w 1928"/>
                <a:gd name="T71" fmla="*/ 1134 h 1587"/>
                <a:gd name="T72" fmla="*/ 1701 w 1928"/>
                <a:gd name="T73" fmla="*/ 1134 h 1587"/>
                <a:gd name="T74" fmla="*/ 1701 w 1928"/>
                <a:gd name="T75" fmla="*/ 1020 h 1587"/>
                <a:gd name="T76" fmla="*/ 1361 w 1928"/>
                <a:gd name="T77" fmla="*/ 1020 h 1587"/>
                <a:gd name="T78" fmla="*/ 1361 w 1928"/>
                <a:gd name="T79" fmla="*/ 793 h 1587"/>
                <a:gd name="T80" fmla="*/ 1474 w 1928"/>
                <a:gd name="T81" fmla="*/ 793 h 1587"/>
                <a:gd name="T82" fmla="*/ 1474 w 1928"/>
                <a:gd name="T83" fmla="*/ 680 h 1587"/>
                <a:gd name="T84" fmla="*/ 1588 w 1928"/>
                <a:gd name="T85" fmla="*/ 680 h 1587"/>
                <a:gd name="T86" fmla="*/ 1588 w 1928"/>
                <a:gd name="T87" fmla="*/ 226 h 1587"/>
                <a:gd name="T88" fmla="*/ 1474 w 1928"/>
                <a:gd name="T89" fmla="*/ 226 h 1587"/>
                <a:gd name="T90" fmla="*/ 1474 w 1928"/>
                <a:gd name="T91" fmla="*/ 113 h 1587"/>
                <a:gd name="T92" fmla="*/ 1361 w 1928"/>
                <a:gd name="T93" fmla="*/ 113 h 1587"/>
                <a:gd name="T94" fmla="*/ 1361 w 1928"/>
                <a:gd name="T95" fmla="*/ 0 h 15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928" h="1587">
                  <a:moveTo>
                    <a:pt x="1361" y="0"/>
                  </a:moveTo>
                  <a:lnTo>
                    <a:pt x="1134" y="0"/>
                  </a:lnTo>
                  <a:lnTo>
                    <a:pt x="1134" y="113"/>
                  </a:lnTo>
                  <a:lnTo>
                    <a:pt x="1021" y="113"/>
                  </a:lnTo>
                  <a:lnTo>
                    <a:pt x="1021" y="226"/>
                  </a:lnTo>
                  <a:lnTo>
                    <a:pt x="907" y="226"/>
                  </a:lnTo>
                  <a:lnTo>
                    <a:pt x="907" y="340"/>
                  </a:lnTo>
                  <a:lnTo>
                    <a:pt x="681" y="340"/>
                  </a:lnTo>
                  <a:lnTo>
                    <a:pt x="681" y="453"/>
                  </a:lnTo>
                  <a:lnTo>
                    <a:pt x="454" y="453"/>
                  </a:lnTo>
                  <a:lnTo>
                    <a:pt x="340" y="453"/>
                  </a:lnTo>
                  <a:lnTo>
                    <a:pt x="340" y="567"/>
                  </a:lnTo>
                  <a:lnTo>
                    <a:pt x="114" y="567"/>
                  </a:lnTo>
                  <a:lnTo>
                    <a:pt x="114" y="680"/>
                  </a:lnTo>
                  <a:lnTo>
                    <a:pt x="0" y="680"/>
                  </a:lnTo>
                  <a:lnTo>
                    <a:pt x="0" y="793"/>
                  </a:lnTo>
                  <a:lnTo>
                    <a:pt x="0" y="907"/>
                  </a:lnTo>
                  <a:lnTo>
                    <a:pt x="567" y="907"/>
                  </a:lnTo>
                  <a:lnTo>
                    <a:pt x="567" y="1020"/>
                  </a:lnTo>
                  <a:lnTo>
                    <a:pt x="454" y="1020"/>
                  </a:lnTo>
                  <a:lnTo>
                    <a:pt x="454" y="1247"/>
                  </a:lnTo>
                  <a:lnTo>
                    <a:pt x="340" y="1247"/>
                  </a:lnTo>
                  <a:lnTo>
                    <a:pt x="340" y="1360"/>
                  </a:lnTo>
                  <a:lnTo>
                    <a:pt x="567" y="1360"/>
                  </a:lnTo>
                  <a:lnTo>
                    <a:pt x="567" y="1474"/>
                  </a:lnTo>
                  <a:lnTo>
                    <a:pt x="794" y="1474"/>
                  </a:lnTo>
                  <a:lnTo>
                    <a:pt x="794" y="1587"/>
                  </a:lnTo>
                  <a:lnTo>
                    <a:pt x="907" y="1587"/>
                  </a:lnTo>
                  <a:lnTo>
                    <a:pt x="907" y="1474"/>
                  </a:lnTo>
                  <a:lnTo>
                    <a:pt x="1021" y="1474"/>
                  </a:lnTo>
                  <a:lnTo>
                    <a:pt x="1021" y="1360"/>
                  </a:lnTo>
                  <a:lnTo>
                    <a:pt x="1588" y="1360"/>
                  </a:lnTo>
                  <a:lnTo>
                    <a:pt x="1701" y="1360"/>
                  </a:lnTo>
                  <a:lnTo>
                    <a:pt x="1701" y="1247"/>
                  </a:lnTo>
                  <a:lnTo>
                    <a:pt x="1928" y="1247"/>
                  </a:lnTo>
                  <a:lnTo>
                    <a:pt x="1928" y="1134"/>
                  </a:lnTo>
                  <a:lnTo>
                    <a:pt x="1701" y="1134"/>
                  </a:lnTo>
                  <a:lnTo>
                    <a:pt x="1701" y="1020"/>
                  </a:lnTo>
                  <a:lnTo>
                    <a:pt x="1361" y="1020"/>
                  </a:lnTo>
                  <a:lnTo>
                    <a:pt x="1361" y="793"/>
                  </a:lnTo>
                  <a:lnTo>
                    <a:pt x="1474" y="793"/>
                  </a:lnTo>
                  <a:lnTo>
                    <a:pt x="1474" y="680"/>
                  </a:lnTo>
                  <a:lnTo>
                    <a:pt x="1588" y="680"/>
                  </a:lnTo>
                  <a:lnTo>
                    <a:pt x="1588" y="226"/>
                  </a:lnTo>
                  <a:lnTo>
                    <a:pt x="1474" y="226"/>
                  </a:lnTo>
                  <a:lnTo>
                    <a:pt x="1474" y="113"/>
                  </a:lnTo>
                  <a:lnTo>
                    <a:pt x="1361" y="113"/>
                  </a:lnTo>
                  <a:lnTo>
                    <a:pt x="1361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53" name="Freeform 141">
              <a:extLst>
                <a:ext uri="{FF2B5EF4-FFF2-40B4-BE49-F238E27FC236}">
                  <a16:creationId xmlns:a16="http://schemas.microsoft.com/office/drawing/2014/main" id="{27BCB205-4A4D-4ADC-98BA-95F50262E561}"/>
                </a:ext>
              </a:extLst>
            </p:cNvPr>
            <p:cNvSpPr>
              <a:spLocks/>
            </p:cNvSpPr>
            <p:nvPr/>
          </p:nvSpPr>
          <p:spPr bwMode="auto">
            <a:xfrm>
              <a:off x="5275" y="2578"/>
              <a:ext cx="5" cy="24"/>
            </a:xfrm>
            <a:custGeom>
              <a:avLst/>
              <a:gdLst>
                <a:gd name="T0" fmla="*/ 5 w 5"/>
                <a:gd name="T1" fmla="*/ 0 h 24"/>
                <a:gd name="T2" fmla="*/ 0 w 5"/>
                <a:gd name="T3" fmla="*/ 24 h 24"/>
                <a:gd name="T4" fmla="*/ 5 w 5"/>
                <a:gd name="T5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24">
                  <a:moveTo>
                    <a:pt x="5" y="0"/>
                  </a:moveTo>
                  <a:cubicBezTo>
                    <a:pt x="3" y="8"/>
                    <a:pt x="0" y="24"/>
                    <a:pt x="0" y="24"/>
                  </a:cubicBezTo>
                  <a:cubicBezTo>
                    <a:pt x="0" y="24"/>
                    <a:pt x="3" y="8"/>
                    <a:pt x="5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54" name="Freeform 142">
              <a:extLst>
                <a:ext uri="{FF2B5EF4-FFF2-40B4-BE49-F238E27FC236}">
                  <a16:creationId xmlns:a16="http://schemas.microsoft.com/office/drawing/2014/main" id="{25DD24DF-B91C-43C9-AE99-AE5FCF50E43F}"/>
                </a:ext>
              </a:extLst>
            </p:cNvPr>
            <p:cNvSpPr>
              <a:spLocks/>
            </p:cNvSpPr>
            <p:nvPr/>
          </p:nvSpPr>
          <p:spPr bwMode="auto">
            <a:xfrm>
              <a:off x="4486" y="2570"/>
              <a:ext cx="907" cy="794"/>
            </a:xfrm>
            <a:custGeom>
              <a:avLst/>
              <a:gdLst>
                <a:gd name="T0" fmla="*/ 793 w 907"/>
                <a:gd name="T1" fmla="*/ 0 h 794"/>
                <a:gd name="T2" fmla="*/ 567 w 907"/>
                <a:gd name="T3" fmla="*/ 0 h 794"/>
                <a:gd name="T4" fmla="*/ 567 w 907"/>
                <a:gd name="T5" fmla="*/ 114 h 794"/>
                <a:gd name="T6" fmla="*/ 340 w 907"/>
                <a:gd name="T7" fmla="*/ 114 h 794"/>
                <a:gd name="T8" fmla="*/ 340 w 907"/>
                <a:gd name="T9" fmla="*/ 227 h 794"/>
                <a:gd name="T10" fmla="*/ 226 w 907"/>
                <a:gd name="T11" fmla="*/ 227 h 794"/>
                <a:gd name="T12" fmla="*/ 226 w 907"/>
                <a:gd name="T13" fmla="*/ 114 h 794"/>
                <a:gd name="T14" fmla="*/ 113 w 907"/>
                <a:gd name="T15" fmla="*/ 114 h 794"/>
                <a:gd name="T16" fmla="*/ 113 w 907"/>
                <a:gd name="T17" fmla="*/ 227 h 794"/>
                <a:gd name="T18" fmla="*/ 0 w 907"/>
                <a:gd name="T19" fmla="*/ 227 h 794"/>
                <a:gd name="T20" fmla="*/ 0 w 907"/>
                <a:gd name="T21" fmla="*/ 454 h 794"/>
                <a:gd name="T22" fmla="*/ 113 w 907"/>
                <a:gd name="T23" fmla="*/ 454 h 794"/>
                <a:gd name="T24" fmla="*/ 113 w 907"/>
                <a:gd name="T25" fmla="*/ 681 h 794"/>
                <a:gd name="T26" fmla="*/ 226 w 907"/>
                <a:gd name="T27" fmla="*/ 681 h 794"/>
                <a:gd name="T28" fmla="*/ 226 w 907"/>
                <a:gd name="T29" fmla="*/ 794 h 794"/>
                <a:gd name="T30" fmla="*/ 907 w 907"/>
                <a:gd name="T31" fmla="*/ 794 h 794"/>
                <a:gd name="T32" fmla="*/ 907 w 907"/>
                <a:gd name="T33" fmla="*/ 681 h 794"/>
                <a:gd name="T34" fmla="*/ 793 w 907"/>
                <a:gd name="T35" fmla="*/ 681 h 794"/>
                <a:gd name="T36" fmla="*/ 793 w 907"/>
                <a:gd name="T37" fmla="*/ 567 h 794"/>
                <a:gd name="T38" fmla="*/ 907 w 907"/>
                <a:gd name="T39" fmla="*/ 567 h 794"/>
                <a:gd name="T40" fmla="*/ 907 w 907"/>
                <a:gd name="T41" fmla="*/ 227 h 794"/>
                <a:gd name="T42" fmla="*/ 793 w 907"/>
                <a:gd name="T43" fmla="*/ 227 h 794"/>
                <a:gd name="T44" fmla="*/ 793 w 907"/>
                <a:gd name="T45" fmla="*/ 0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907" h="794">
                  <a:moveTo>
                    <a:pt x="793" y="0"/>
                  </a:moveTo>
                  <a:lnTo>
                    <a:pt x="567" y="0"/>
                  </a:lnTo>
                  <a:lnTo>
                    <a:pt x="567" y="114"/>
                  </a:lnTo>
                  <a:lnTo>
                    <a:pt x="340" y="114"/>
                  </a:lnTo>
                  <a:lnTo>
                    <a:pt x="340" y="227"/>
                  </a:lnTo>
                  <a:lnTo>
                    <a:pt x="226" y="227"/>
                  </a:lnTo>
                  <a:lnTo>
                    <a:pt x="226" y="114"/>
                  </a:lnTo>
                  <a:lnTo>
                    <a:pt x="113" y="114"/>
                  </a:lnTo>
                  <a:lnTo>
                    <a:pt x="113" y="227"/>
                  </a:lnTo>
                  <a:lnTo>
                    <a:pt x="0" y="227"/>
                  </a:lnTo>
                  <a:lnTo>
                    <a:pt x="0" y="454"/>
                  </a:lnTo>
                  <a:lnTo>
                    <a:pt x="113" y="454"/>
                  </a:lnTo>
                  <a:lnTo>
                    <a:pt x="113" y="681"/>
                  </a:lnTo>
                  <a:lnTo>
                    <a:pt x="226" y="681"/>
                  </a:lnTo>
                  <a:lnTo>
                    <a:pt x="226" y="794"/>
                  </a:lnTo>
                  <a:lnTo>
                    <a:pt x="907" y="794"/>
                  </a:lnTo>
                  <a:lnTo>
                    <a:pt x="907" y="681"/>
                  </a:lnTo>
                  <a:lnTo>
                    <a:pt x="793" y="681"/>
                  </a:lnTo>
                  <a:lnTo>
                    <a:pt x="793" y="567"/>
                  </a:lnTo>
                  <a:lnTo>
                    <a:pt x="907" y="567"/>
                  </a:lnTo>
                  <a:lnTo>
                    <a:pt x="907" y="227"/>
                  </a:lnTo>
                  <a:lnTo>
                    <a:pt x="793" y="227"/>
                  </a:lnTo>
                  <a:lnTo>
                    <a:pt x="793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55" name="Freeform 143">
              <a:extLst>
                <a:ext uri="{FF2B5EF4-FFF2-40B4-BE49-F238E27FC236}">
                  <a16:creationId xmlns:a16="http://schemas.microsoft.com/office/drawing/2014/main" id="{6DBE9509-E8CE-4D7F-92DF-228D5DFC5F60}"/>
                </a:ext>
              </a:extLst>
            </p:cNvPr>
            <p:cNvSpPr>
              <a:spLocks/>
            </p:cNvSpPr>
            <p:nvPr/>
          </p:nvSpPr>
          <p:spPr bwMode="auto">
            <a:xfrm>
              <a:off x="5279" y="2457"/>
              <a:ext cx="908" cy="794"/>
            </a:xfrm>
            <a:custGeom>
              <a:avLst/>
              <a:gdLst>
                <a:gd name="T0" fmla="*/ 908 w 908"/>
                <a:gd name="T1" fmla="*/ 113 h 794"/>
                <a:gd name="T2" fmla="*/ 681 w 908"/>
                <a:gd name="T3" fmla="*/ 113 h 794"/>
                <a:gd name="T4" fmla="*/ 681 w 908"/>
                <a:gd name="T5" fmla="*/ 0 h 794"/>
                <a:gd name="T6" fmla="*/ 341 w 908"/>
                <a:gd name="T7" fmla="*/ 0 h 794"/>
                <a:gd name="T8" fmla="*/ 341 w 908"/>
                <a:gd name="T9" fmla="*/ 113 h 794"/>
                <a:gd name="T10" fmla="*/ 0 w 908"/>
                <a:gd name="T11" fmla="*/ 113 h 794"/>
                <a:gd name="T12" fmla="*/ 0 w 908"/>
                <a:gd name="T13" fmla="*/ 340 h 794"/>
                <a:gd name="T14" fmla="*/ 114 w 908"/>
                <a:gd name="T15" fmla="*/ 340 h 794"/>
                <a:gd name="T16" fmla="*/ 114 w 908"/>
                <a:gd name="T17" fmla="*/ 680 h 794"/>
                <a:gd name="T18" fmla="*/ 0 w 908"/>
                <a:gd name="T19" fmla="*/ 680 h 794"/>
                <a:gd name="T20" fmla="*/ 0 w 908"/>
                <a:gd name="T21" fmla="*/ 794 h 794"/>
                <a:gd name="T22" fmla="*/ 227 w 908"/>
                <a:gd name="T23" fmla="*/ 794 h 794"/>
                <a:gd name="T24" fmla="*/ 227 w 908"/>
                <a:gd name="T25" fmla="*/ 567 h 794"/>
                <a:gd name="T26" fmla="*/ 341 w 908"/>
                <a:gd name="T27" fmla="*/ 567 h 794"/>
                <a:gd name="T28" fmla="*/ 341 w 908"/>
                <a:gd name="T29" fmla="*/ 454 h 794"/>
                <a:gd name="T30" fmla="*/ 567 w 908"/>
                <a:gd name="T31" fmla="*/ 454 h 794"/>
                <a:gd name="T32" fmla="*/ 567 w 908"/>
                <a:gd name="T33" fmla="*/ 340 h 794"/>
                <a:gd name="T34" fmla="*/ 794 w 908"/>
                <a:gd name="T35" fmla="*/ 340 h 794"/>
                <a:gd name="T36" fmla="*/ 908 w 908"/>
                <a:gd name="T37" fmla="*/ 340 h 794"/>
                <a:gd name="T38" fmla="*/ 908 w 908"/>
                <a:gd name="T39" fmla="*/ 113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08" h="794">
                  <a:moveTo>
                    <a:pt x="908" y="113"/>
                  </a:moveTo>
                  <a:lnTo>
                    <a:pt x="681" y="113"/>
                  </a:lnTo>
                  <a:lnTo>
                    <a:pt x="681" y="0"/>
                  </a:lnTo>
                  <a:lnTo>
                    <a:pt x="341" y="0"/>
                  </a:lnTo>
                  <a:lnTo>
                    <a:pt x="341" y="113"/>
                  </a:lnTo>
                  <a:lnTo>
                    <a:pt x="0" y="113"/>
                  </a:lnTo>
                  <a:lnTo>
                    <a:pt x="0" y="340"/>
                  </a:lnTo>
                  <a:lnTo>
                    <a:pt x="114" y="340"/>
                  </a:lnTo>
                  <a:lnTo>
                    <a:pt x="114" y="680"/>
                  </a:lnTo>
                  <a:lnTo>
                    <a:pt x="0" y="680"/>
                  </a:lnTo>
                  <a:lnTo>
                    <a:pt x="0" y="794"/>
                  </a:lnTo>
                  <a:lnTo>
                    <a:pt x="227" y="794"/>
                  </a:lnTo>
                  <a:lnTo>
                    <a:pt x="227" y="567"/>
                  </a:lnTo>
                  <a:lnTo>
                    <a:pt x="341" y="567"/>
                  </a:lnTo>
                  <a:lnTo>
                    <a:pt x="341" y="454"/>
                  </a:lnTo>
                  <a:lnTo>
                    <a:pt x="567" y="454"/>
                  </a:lnTo>
                  <a:lnTo>
                    <a:pt x="567" y="340"/>
                  </a:lnTo>
                  <a:lnTo>
                    <a:pt x="794" y="340"/>
                  </a:lnTo>
                  <a:lnTo>
                    <a:pt x="908" y="340"/>
                  </a:lnTo>
                  <a:lnTo>
                    <a:pt x="908" y="113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56" name="Freeform 144">
              <a:extLst>
                <a:ext uri="{FF2B5EF4-FFF2-40B4-BE49-F238E27FC236}">
                  <a16:creationId xmlns:a16="http://schemas.microsoft.com/office/drawing/2014/main" id="{5AB3D284-AF1A-49B1-AE57-88A85F0AA2F7}"/>
                </a:ext>
              </a:extLst>
            </p:cNvPr>
            <p:cNvSpPr>
              <a:spLocks/>
            </p:cNvSpPr>
            <p:nvPr/>
          </p:nvSpPr>
          <p:spPr bwMode="auto">
            <a:xfrm>
              <a:off x="5053" y="2003"/>
              <a:ext cx="680" cy="567"/>
            </a:xfrm>
            <a:custGeom>
              <a:avLst/>
              <a:gdLst>
                <a:gd name="T0" fmla="*/ 680 w 680"/>
                <a:gd name="T1" fmla="*/ 0 h 567"/>
                <a:gd name="T2" fmla="*/ 453 w 680"/>
                <a:gd name="T3" fmla="*/ 0 h 567"/>
                <a:gd name="T4" fmla="*/ 453 w 680"/>
                <a:gd name="T5" fmla="*/ 114 h 567"/>
                <a:gd name="T6" fmla="*/ 226 w 680"/>
                <a:gd name="T7" fmla="*/ 114 h 567"/>
                <a:gd name="T8" fmla="*/ 226 w 680"/>
                <a:gd name="T9" fmla="*/ 227 h 567"/>
                <a:gd name="T10" fmla="*/ 113 w 680"/>
                <a:gd name="T11" fmla="*/ 227 h 567"/>
                <a:gd name="T12" fmla="*/ 113 w 680"/>
                <a:gd name="T13" fmla="*/ 454 h 567"/>
                <a:gd name="T14" fmla="*/ 0 w 680"/>
                <a:gd name="T15" fmla="*/ 454 h 567"/>
                <a:gd name="T16" fmla="*/ 0 w 680"/>
                <a:gd name="T17" fmla="*/ 567 h 567"/>
                <a:gd name="T18" fmla="*/ 567 w 680"/>
                <a:gd name="T19" fmla="*/ 567 h 567"/>
                <a:gd name="T20" fmla="*/ 567 w 680"/>
                <a:gd name="T21" fmla="*/ 341 h 567"/>
                <a:gd name="T22" fmla="*/ 680 w 680"/>
                <a:gd name="T23" fmla="*/ 341 h 567"/>
                <a:gd name="T24" fmla="*/ 680 w 680"/>
                <a:gd name="T25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80" h="567">
                  <a:moveTo>
                    <a:pt x="680" y="0"/>
                  </a:moveTo>
                  <a:lnTo>
                    <a:pt x="453" y="0"/>
                  </a:lnTo>
                  <a:lnTo>
                    <a:pt x="453" y="114"/>
                  </a:lnTo>
                  <a:lnTo>
                    <a:pt x="226" y="114"/>
                  </a:lnTo>
                  <a:lnTo>
                    <a:pt x="226" y="227"/>
                  </a:lnTo>
                  <a:lnTo>
                    <a:pt x="113" y="227"/>
                  </a:lnTo>
                  <a:lnTo>
                    <a:pt x="113" y="454"/>
                  </a:lnTo>
                  <a:lnTo>
                    <a:pt x="0" y="454"/>
                  </a:lnTo>
                  <a:lnTo>
                    <a:pt x="0" y="567"/>
                  </a:lnTo>
                  <a:lnTo>
                    <a:pt x="567" y="567"/>
                  </a:lnTo>
                  <a:lnTo>
                    <a:pt x="567" y="341"/>
                  </a:lnTo>
                  <a:lnTo>
                    <a:pt x="680" y="341"/>
                  </a:lnTo>
                  <a:lnTo>
                    <a:pt x="680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57" name="Freeform 145">
              <a:extLst>
                <a:ext uri="{FF2B5EF4-FFF2-40B4-BE49-F238E27FC236}">
                  <a16:creationId xmlns:a16="http://schemas.microsoft.com/office/drawing/2014/main" id="{BFE304D5-5507-40E0-9A5E-23D2129C7183}"/>
                </a:ext>
              </a:extLst>
            </p:cNvPr>
            <p:cNvSpPr>
              <a:spLocks/>
            </p:cNvSpPr>
            <p:nvPr/>
          </p:nvSpPr>
          <p:spPr bwMode="auto">
            <a:xfrm>
              <a:off x="6073" y="2003"/>
              <a:ext cx="681" cy="681"/>
            </a:xfrm>
            <a:custGeom>
              <a:avLst/>
              <a:gdLst>
                <a:gd name="T0" fmla="*/ 340 w 681"/>
                <a:gd name="T1" fmla="*/ 0 h 681"/>
                <a:gd name="T2" fmla="*/ 340 w 681"/>
                <a:gd name="T3" fmla="*/ 227 h 681"/>
                <a:gd name="T4" fmla="*/ 454 w 681"/>
                <a:gd name="T5" fmla="*/ 227 h 681"/>
                <a:gd name="T6" fmla="*/ 454 w 681"/>
                <a:gd name="T7" fmla="*/ 114 h 681"/>
                <a:gd name="T8" fmla="*/ 681 w 681"/>
                <a:gd name="T9" fmla="*/ 114 h 681"/>
                <a:gd name="T10" fmla="*/ 681 w 681"/>
                <a:gd name="T11" fmla="*/ 341 h 681"/>
                <a:gd name="T12" fmla="*/ 567 w 681"/>
                <a:gd name="T13" fmla="*/ 341 h 681"/>
                <a:gd name="T14" fmla="*/ 567 w 681"/>
                <a:gd name="T15" fmla="*/ 454 h 681"/>
                <a:gd name="T16" fmla="*/ 454 w 681"/>
                <a:gd name="T17" fmla="*/ 454 h 681"/>
                <a:gd name="T18" fmla="*/ 454 w 681"/>
                <a:gd name="T19" fmla="*/ 567 h 681"/>
                <a:gd name="T20" fmla="*/ 340 w 681"/>
                <a:gd name="T21" fmla="*/ 567 h 681"/>
                <a:gd name="T22" fmla="*/ 340 w 681"/>
                <a:gd name="T23" fmla="*/ 681 h 681"/>
                <a:gd name="T24" fmla="*/ 114 w 681"/>
                <a:gd name="T25" fmla="*/ 681 h 681"/>
                <a:gd name="T26" fmla="*/ 114 w 681"/>
                <a:gd name="T27" fmla="*/ 227 h 681"/>
                <a:gd name="T28" fmla="*/ 0 w 681"/>
                <a:gd name="T29" fmla="*/ 227 h 681"/>
                <a:gd name="T30" fmla="*/ 0 w 681"/>
                <a:gd name="T31" fmla="*/ 114 h 681"/>
                <a:gd name="T32" fmla="*/ 114 w 681"/>
                <a:gd name="T33" fmla="*/ 114 h 681"/>
                <a:gd name="T34" fmla="*/ 114 w 681"/>
                <a:gd name="T35" fmla="*/ 0 h 681"/>
                <a:gd name="T36" fmla="*/ 340 w 681"/>
                <a:gd name="T37" fmla="*/ 0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681" h="681">
                  <a:moveTo>
                    <a:pt x="340" y="0"/>
                  </a:moveTo>
                  <a:lnTo>
                    <a:pt x="340" y="227"/>
                  </a:lnTo>
                  <a:lnTo>
                    <a:pt x="454" y="227"/>
                  </a:lnTo>
                  <a:lnTo>
                    <a:pt x="454" y="114"/>
                  </a:lnTo>
                  <a:lnTo>
                    <a:pt x="681" y="114"/>
                  </a:lnTo>
                  <a:lnTo>
                    <a:pt x="681" y="341"/>
                  </a:lnTo>
                  <a:lnTo>
                    <a:pt x="567" y="341"/>
                  </a:lnTo>
                  <a:lnTo>
                    <a:pt x="567" y="454"/>
                  </a:lnTo>
                  <a:lnTo>
                    <a:pt x="454" y="454"/>
                  </a:lnTo>
                  <a:lnTo>
                    <a:pt x="454" y="567"/>
                  </a:lnTo>
                  <a:lnTo>
                    <a:pt x="340" y="567"/>
                  </a:lnTo>
                  <a:lnTo>
                    <a:pt x="340" y="681"/>
                  </a:lnTo>
                  <a:lnTo>
                    <a:pt x="114" y="681"/>
                  </a:lnTo>
                  <a:lnTo>
                    <a:pt x="114" y="227"/>
                  </a:lnTo>
                  <a:lnTo>
                    <a:pt x="0" y="227"/>
                  </a:lnTo>
                  <a:lnTo>
                    <a:pt x="0" y="114"/>
                  </a:lnTo>
                  <a:lnTo>
                    <a:pt x="114" y="114"/>
                  </a:lnTo>
                  <a:lnTo>
                    <a:pt x="114" y="0"/>
                  </a:lnTo>
                  <a:lnTo>
                    <a:pt x="340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58" name="Freeform 146">
              <a:extLst>
                <a:ext uri="{FF2B5EF4-FFF2-40B4-BE49-F238E27FC236}">
                  <a16:creationId xmlns:a16="http://schemas.microsoft.com/office/drawing/2014/main" id="{84BB750A-784F-40AF-9924-6B664A8AA1C4}"/>
                </a:ext>
              </a:extLst>
            </p:cNvPr>
            <p:cNvSpPr>
              <a:spLocks/>
            </p:cNvSpPr>
            <p:nvPr/>
          </p:nvSpPr>
          <p:spPr bwMode="auto">
            <a:xfrm>
              <a:off x="4939" y="756"/>
              <a:ext cx="567" cy="680"/>
            </a:xfrm>
            <a:custGeom>
              <a:avLst/>
              <a:gdLst>
                <a:gd name="T0" fmla="*/ 0 w 567"/>
                <a:gd name="T1" fmla="*/ 0 h 680"/>
                <a:gd name="T2" fmla="*/ 0 w 567"/>
                <a:gd name="T3" fmla="*/ 454 h 680"/>
                <a:gd name="T4" fmla="*/ 114 w 567"/>
                <a:gd name="T5" fmla="*/ 454 h 680"/>
                <a:gd name="T6" fmla="*/ 114 w 567"/>
                <a:gd name="T7" fmla="*/ 680 h 680"/>
                <a:gd name="T8" fmla="*/ 227 w 567"/>
                <a:gd name="T9" fmla="*/ 680 h 680"/>
                <a:gd name="T10" fmla="*/ 340 w 567"/>
                <a:gd name="T11" fmla="*/ 680 h 680"/>
                <a:gd name="T12" fmla="*/ 340 w 567"/>
                <a:gd name="T13" fmla="*/ 567 h 680"/>
                <a:gd name="T14" fmla="*/ 567 w 567"/>
                <a:gd name="T15" fmla="*/ 567 h 680"/>
                <a:gd name="T16" fmla="*/ 567 w 567"/>
                <a:gd name="T17" fmla="*/ 454 h 680"/>
                <a:gd name="T18" fmla="*/ 340 w 567"/>
                <a:gd name="T19" fmla="*/ 454 h 680"/>
                <a:gd name="T20" fmla="*/ 340 w 567"/>
                <a:gd name="T21" fmla="*/ 227 h 680"/>
                <a:gd name="T22" fmla="*/ 227 w 567"/>
                <a:gd name="T23" fmla="*/ 227 h 680"/>
                <a:gd name="T24" fmla="*/ 227 w 567"/>
                <a:gd name="T25" fmla="*/ 113 h 680"/>
                <a:gd name="T26" fmla="*/ 114 w 567"/>
                <a:gd name="T27" fmla="*/ 113 h 680"/>
                <a:gd name="T28" fmla="*/ 114 w 567"/>
                <a:gd name="T29" fmla="*/ 0 h 680"/>
                <a:gd name="T30" fmla="*/ 0 w 567"/>
                <a:gd name="T31" fmla="*/ 0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67" h="680">
                  <a:moveTo>
                    <a:pt x="0" y="0"/>
                  </a:moveTo>
                  <a:lnTo>
                    <a:pt x="0" y="454"/>
                  </a:lnTo>
                  <a:lnTo>
                    <a:pt x="114" y="454"/>
                  </a:lnTo>
                  <a:lnTo>
                    <a:pt x="114" y="680"/>
                  </a:lnTo>
                  <a:lnTo>
                    <a:pt x="227" y="680"/>
                  </a:lnTo>
                  <a:lnTo>
                    <a:pt x="340" y="680"/>
                  </a:lnTo>
                  <a:lnTo>
                    <a:pt x="340" y="567"/>
                  </a:lnTo>
                  <a:lnTo>
                    <a:pt x="567" y="567"/>
                  </a:lnTo>
                  <a:lnTo>
                    <a:pt x="567" y="454"/>
                  </a:lnTo>
                  <a:lnTo>
                    <a:pt x="340" y="454"/>
                  </a:lnTo>
                  <a:lnTo>
                    <a:pt x="340" y="227"/>
                  </a:lnTo>
                  <a:lnTo>
                    <a:pt x="227" y="227"/>
                  </a:lnTo>
                  <a:lnTo>
                    <a:pt x="227" y="113"/>
                  </a:lnTo>
                  <a:lnTo>
                    <a:pt x="114" y="113"/>
                  </a:lnTo>
                  <a:lnTo>
                    <a:pt x="114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59" name="Freeform 147">
              <a:extLst>
                <a:ext uri="{FF2B5EF4-FFF2-40B4-BE49-F238E27FC236}">
                  <a16:creationId xmlns:a16="http://schemas.microsoft.com/office/drawing/2014/main" id="{799A84DB-5D9C-45A5-A82E-531FF8DB4C5E}"/>
                </a:ext>
              </a:extLst>
            </p:cNvPr>
            <p:cNvSpPr>
              <a:spLocks/>
            </p:cNvSpPr>
            <p:nvPr/>
          </p:nvSpPr>
          <p:spPr bwMode="auto">
            <a:xfrm>
              <a:off x="5166" y="643"/>
              <a:ext cx="454" cy="567"/>
            </a:xfrm>
            <a:custGeom>
              <a:avLst/>
              <a:gdLst>
                <a:gd name="T0" fmla="*/ 113 w 454"/>
                <a:gd name="T1" fmla="*/ 0 h 567"/>
                <a:gd name="T2" fmla="*/ 113 w 454"/>
                <a:gd name="T3" fmla="*/ 226 h 567"/>
                <a:gd name="T4" fmla="*/ 0 w 454"/>
                <a:gd name="T5" fmla="*/ 226 h 567"/>
                <a:gd name="T6" fmla="*/ 0 w 454"/>
                <a:gd name="T7" fmla="*/ 340 h 567"/>
                <a:gd name="T8" fmla="*/ 113 w 454"/>
                <a:gd name="T9" fmla="*/ 340 h 567"/>
                <a:gd name="T10" fmla="*/ 113 w 454"/>
                <a:gd name="T11" fmla="*/ 567 h 567"/>
                <a:gd name="T12" fmla="*/ 454 w 454"/>
                <a:gd name="T13" fmla="*/ 567 h 567"/>
                <a:gd name="T14" fmla="*/ 454 w 454"/>
                <a:gd name="T15" fmla="*/ 113 h 567"/>
                <a:gd name="T16" fmla="*/ 340 w 454"/>
                <a:gd name="T17" fmla="*/ 113 h 567"/>
                <a:gd name="T18" fmla="*/ 340 w 454"/>
                <a:gd name="T19" fmla="*/ 0 h 567"/>
                <a:gd name="T20" fmla="*/ 113 w 454"/>
                <a:gd name="T21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54" h="567">
                  <a:moveTo>
                    <a:pt x="113" y="0"/>
                  </a:moveTo>
                  <a:lnTo>
                    <a:pt x="113" y="226"/>
                  </a:lnTo>
                  <a:lnTo>
                    <a:pt x="0" y="226"/>
                  </a:lnTo>
                  <a:lnTo>
                    <a:pt x="0" y="340"/>
                  </a:lnTo>
                  <a:lnTo>
                    <a:pt x="113" y="340"/>
                  </a:lnTo>
                  <a:lnTo>
                    <a:pt x="113" y="567"/>
                  </a:lnTo>
                  <a:lnTo>
                    <a:pt x="454" y="567"/>
                  </a:lnTo>
                  <a:lnTo>
                    <a:pt x="454" y="113"/>
                  </a:lnTo>
                  <a:lnTo>
                    <a:pt x="340" y="113"/>
                  </a:lnTo>
                  <a:lnTo>
                    <a:pt x="340" y="0"/>
                  </a:lnTo>
                  <a:lnTo>
                    <a:pt x="113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60" name="Freeform 148">
              <a:extLst>
                <a:ext uri="{FF2B5EF4-FFF2-40B4-BE49-F238E27FC236}">
                  <a16:creationId xmlns:a16="http://schemas.microsoft.com/office/drawing/2014/main" id="{7E9F4F19-7C19-44F3-A711-68DD01D971DA}"/>
                </a:ext>
              </a:extLst>
            </p:cNvPr>
            <p:cNvSpPr>
              <a:spLocks/>
            </p:cNvSpPr>
            <p:nvPr/>
          </p:nvSpPr>
          <p:spPr bwMode="auto">
            <a:xfrm>
              <a:off x="5053" y="1323"/>
              <a:ext cx="453" cy="454"/>
            </a:xfrm>
            <a:custGeom>
              <a:avLst/>
              <a:gdLst>
                <a:gd name="T0" fmla="*/ 453 w 453"/>
                <a:gd name="T1" fmla="*/ 0 h 454"/>
                <a:gd name="T2" fmla="*/ 453 w 453"/>
                <a:gd name="T3" fmla="*/ 454 h 454"/>
                <a:gd name="T4" fmla="*/ 0 w 453"/>
                <a:gd name="T5" fmla="*/ 454 h 454"/>
                <a:gd name="T6" fmla="*/ 0 w 453"/>
                <a:gd name="T7" fmla="*/ 113 h 454"/>
                <a:gd name="T8" fmla="*/ 226 w 453"/>
                <a:gd name="T9" fmla="*/ 113 h 454"/>
                <a:gd name="T10" fmla="*/ 226 w 453"/>
                <a:gd name="T11" fmla="*/ 0 h 454"/>
                <a:gd name="T12" fmla="*/ 453 w 453"/>
                <a:gd name="T13" fmla="*/ 0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3" h="454">
                  <a:moveTo>
                    <a:pt x="453" y="0"/>
                  </a:moveTo>
                  <a:lnTo>
                    <a:pt x="453" y="454"/>
                  </a:lnTo>
                  <a:lnTo>
                    <a:pt x="0" y="454"/>
                  </a:lnTo>
                  <a:lnTo>
                    <a:pt x="0" y="113"/>
                  </a:lnTo>
                  <a:lnTo>
                    <a:pt x="226" y="113"/>
                  </a:lnTo>
                  <a:lnTo>
                    <a:pt x="226" y="0"/>
                  </a:lnTo>
                  <a:lnTo>
                    <a:pt x="453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61" name="Freeform 149">
              <a:extLst>
                <a:ext uri="{FF2B5EF4-FFF2-40B4-BE49-F238E27FC236}">
                  <a16:creationId xmlns:a16="http://schemas.microsoft.com/office/drawing/2014/main" id="{BD6FB5DB-6553-4FFB-B97B-837EF648A9D4}"/>
                </a:ext>
              </a:extLst>
            </p:cNvPr>
            <p:cNvSpPr>
              <a:spLocks/>
            </p:cNvSpPr>
            <p:nvPr/>
          </p:nvSpPr>
          <p:spPr bwMode="auto">
            <a:xfrm>
              <a:off x="5506" y="983"/>
              <a:ext cx="454" cy="340"/>
            </a:xfrm>
            <a:custGeom>
              <a:avLst/>
              <a:gdLst>
                <a:gd name="T0" fmla="*/ 114 w 454"/>
                <a:gd name="T1" fmla="*/ 0 h 340"/>
                <a:gd name="T2" fmla="*/ 340 w 454"/>
                <a:gd name="T3" fmla="*/ 0 h 340"/>
                <a:gd name="T4" fmla="*/ 340 w 454"/>
                <a:gd name="T5" fmla="*/ 113 h 340"/>
                <a:gd name="T6" fmla="*/ 454 w 454"/>
                <a:gd name="T7" fmla="*/ 113 h 340"/>
                <a:gd name="T8" fmla="*/ 454 w 454"/>
                <a:gd name="T9" fmla="*/ 227 h 340"/>
                <a:gd name="T10" fmla="*/ 340 w 454"/>
                <a:gd name="T11" fmla="*/ 227 h 340"/>
                <a:gd name="T12" fmla="*/ 340 w 454"/>
                <a:gd name="T13" fmla="*/ 340 h 340"/>
                <a:gd name="T14" fmla="*/ 0 w 454"/>
                <a:gd name="T15" fmla="*/ 340 h 340"/>
                <a:gd name="T16" fmla="*/ 0 w 454"/>
                <a:gd name="T17" fmla="*/ 227 h 340"/>
                <a:gd name="T18" fmla="*/ 114 w 454"/>
                <a:gd name="T19" fmla="*/ 227 h 340"/>
                <a:gd name="T20" fmla="*/ 114 w 454"/>
                <a:gd name="T21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54" h="340">
                  <a:moveTo>
                    <a:pt x="114" y="0"/>
                  </a:moveTo>
                  <a:lnTo>
                    <a:pt x="340" y="0"/>
                  </a:lnTo>
                  <a:lnTo>
                    <a:pt x="340" y="113"/>
                  </a:lnTo>
                  <a:lnTo>
                    <a:pt x="454" y="113"/>
                  </a:lnTo>
                  <a:lnTo>
                    <a:pt x="454" y="227"/>
                  </a:lnTo>
                  <a:lnTo>
                    <a:pt x="340" y="227"/>
                  </a:lnTo>
                  <a:lnTo>
                    <a:pt x="340" y="340"/>
                  </a:lnTo>
                  <a:lnTo>
                    <a:pt x="0" y="340"/>
                  </a:lnTo>
                  <a:lnTo>
                    <a:pt x="0" y="227"/>
                  </a:lnTo>
                  <a:lnTo>
                    <a:pt x="114" y="227"/>
                  </a:lnTo>
                  <a:lnTo>
                    <a:pt x="114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62" name="Freeform 150">
              <a:extLst>
                <a:ext uri="{FF2B5EF4-FFF2-40B4-BE49-F238E27FC236}">
                  <a16:creationId xmlns:a16="http://schemas.microsoft.com/office/drawing/2014/main" id="{06BAE722-E5AD-4A8B-8974-D797081E917F}"/>
                </a:ext>
              </a:extLst>
            </p:cNvPr>
            <p:cNvSpPr>
              <a:spLocks/>
            </p:cNvSpPr>
            <p:nvPr/>
          </p:nvSpPr>
          <p:spPr bwMode="auto">
            <a:xfrm>
              <a:off x="5960" y="1096"/>
              <a:ext cx="227" cy="227"/>
            </a:xfrm>
            <a:custGeom>
              <a:avLst/>
              <a:gdLst>
                <a:gd name="T0" fmla="*/ 0 w 227"/>
                <a:gd name="T1" fmla="*/ 0 h 227"/>
                <a:gd name="T2" fmla="*/ 227 w 227"/>
                <a:gd name="T3" fmla="*/ 0 h 227"/>
                <a:gd name="T4" fmla="*/ 227 w 227"/>
                <a:gd name="T5" fmla="*/ 227 h 227"/>
                <a:gd name="T6" fmla="*/ 0 w 227"/>
                <a:gd name="T7" fmla="*/ 227 h 227"/>
                <a:gd name="T8" fmla="*/ 0 w 227"/>
                <a:gd name="T9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7" h="227">
                  <a:moveTo>
                    <a:pt x="0" y="0"/>
                  </a:moveTo>
                  <a:lnTo>
                    <a:pt x="227" y="0"/>
                  </a:lnTo>
                  <a:lnTo>
                    <a:pt x="227" y="227"/>
                  </a:lnTo>
                  <a:lnTo>
                    <a:pt x="0" y="227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63" name="Freeform 151">
              <a:extLst>
                <a:ext uri="{FF2B5EF4-FFF2-40B4-BE49-F238E27FC236}">
                  <a16:creationId xmlns:a16="http://schemas.microsoft.com/office/drawing/2014/main" id="{7DD08F97-CF93-45E9-8BAF-EB4828C69058}"/>
                </a:ext>
              </a:extLst>
            </p:cNvPr>
            <p:cNvSpPr>
              <a:spLocks/>
            </p:cNvSpPr>
            <p:nvPr/>
          </p:nvSpPr>
          <p:spPr bwMode="auto">
            <a:xfrm>
              <a:off x="6187" y="983"/>
              <a:ext cx="453" cy="340"/>
            </a:xfrm>
            <a:custGeom>
              <a:avLst/>
              <a:gdLst>
                <a:gd name="T0" fmla="*/ 0 w 453"/>
                <a:gd name="T1" fmla="*/ 0 h 340"/>
                <a:gd name="T2" fmla="*/ 0 w 453"/>
                <a:gd name="T3" fmla="*/ 113 h 340"/>
                <a:gd name="T4" fmla="*/ 113 w 453"/>
                <a:gd name="T5" fmla="*/ 113 h 340"/>
                <a:gd name="T6" fmla="*/ 113 w 453"/>
                <a:gd name="T7" fmla="*/ 227 h 340"/>
                <a:gd name="T8" fmla="*/ 226 w 453"/>
                <a:gd name="T9" fmla="*/ 227 h 340"/>
                <a:gd name="T10" fmla="*/ 226 w 453"/>
                <a:gd name="T11" fmla="*/ 340 h 340"/>
                <a:gd name="T12" fmla="*/ 340 w 453"/>
                <a:gd name="T13" fmla="*/ 340 h 340"/>
                <a:gd name="T14" fmla="*/ 340 w 453"/>
                <a:gd name="T15" fmla="*/ 227 h 340"/>
                <a:gd name="T16" fmla="*/ 453 w 453"/>
                <a:gd name="T17" fmla="*/ 227 h 340"/>
                <a:gd name="T18" fmla="*/ 453 w 453"/>
                <a:gd name="T19" fmla="*/ 113 h 340"/>
                <a:gd name="T20" fmla="*/ 340 w 453"/>
                <a:gd name="T21" fmla="*/ 113 h 340"/>
                <a:gd name="T22" fmla="*/ 340 w 453"/>
                <a:gd name="T23" fmla="*/ 0 h 340"/>
                <a:gd name="T24" fmla="*/ 0 w 453"/>
                <a:gd name="T25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53" h="340">
                  <a:moveTo>
                    <a:pt x="0" y="0"/>
                  </a:moveTo>
                  <a:lnTo>
                    <a:pt x="0" y="113"/>
                  </a:lnTo>
                  <a:lnTo>
                    <a:pt x="113" y="113"/>
                  </a:lnTo>
                  <a:lnTo>
                    <a:pt x="113" y="227"/>
                  </a:lnTo>
                  <a:lnTo>
                    <a:pt x="226" y="227"/>
                  </a:lnTo>
                  <a:lnTo>
                    <a:pt x="226" y="340"/>
                  </a:lnTo>
                  <a:lnTo>
                    <a:pt x="340" y="340"/>
                  </a:lnTo>
                  <a:lnTo>
                    <a:pt x="340" y="227"/>
                  </a:lnTo>
                  <a:lnTo>
                    <a:pt x="453" y="227"/>
                  </a:lnTo>
                  <a:lnTo>
                    <a:pt x="453" y="113"/>
                  </a:lnTo>
                  <a:lnTo>
                    <a:pt x="340" y="113"/>
                  </a:lnTo>
                  <a:lnTo>
                    <a:pt x="34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64" name="Freeform 152">
              <a:extLst>
                <a:ext uri="{FF2B5EF4-FFF2-40B4-BE49-F238E27FC236}">
                  <a16:creationId xmlns:a16="http://schemas.microsoft.com/office/drawing/2014/main" id="{998C021B-BB83-47FA-9514-EF055D4E50BA}"/>
                </a:ext>
              </a:extLst>
            </p:cNvPr>
            <p:cNvSpPr>
              <a:spLocks/>
            </p:cNvSpPr>
            <p:nvPr/>
          </p:nvSpPr>
          <p:spPr bwMode="auto">
            <a:xfrm>
              <a:off x="5279" y="1096"/>
              <a:ext cx="1134" cy="1474"/>
            </a:xfrm>
            <a:custGeom>
              <a:avLst/>
              <a:gdLst>
                <a:gd name="T0" fmla="*/ 0 w 1134"/>
                <a:gd name="T1" fmla="*/ 681 h 1474"/>
                <a:gd name="T2" fmla="*/ 0 w 1134"/>
                <a:gd name="T3" fmla="*/ 907 h 1474"/>
                <a:gd name="T4" fmla="*/ 114 w 1134"/>
                <a:gd name="T5" fmla="*/ 907 h 1474"/>
                <a:gd name="T6" fmla="*/ 114 w 1134"/>
                <a:gd name="T7" fmla="*/ 1021 h 1474"/>
                <a:gd name="T8" fmla="*/ 227 w 1134"/>
                <a:gd name="T9" fmla="*/ 1021 h 1474"/>
                <a:gd name="T10" fmla="*/ 227 w 1134"/>
                <a:gd name="T11" fmla="*/ 907 h 1474"/>
                <a:gd name="T12" fmla="*/ 454 w 1134"/>
                <a:gd name="T13" fmla="*/ 907 h 1474"/>
                <a:gd name="T14" fmla="*/ 454 w 1134"/>
                <a:gd name="T15" fmla="*/ 1248 h 1474"/>
                <a:gd name="T16" fmla="*/ 341 w 1134"/>
                <a:gd name="T17" fmla="*/ 1248 h 1474"/>
                <a:gd name="T18" fmla="*/ 341 w 1134"/>
                <a:gd name="T19" fmla="*/ 1361 h 1474"/>
                <a:gd name="T20" fmla="*/ 681 w 1134"/>
                <a:gd name="T21" fmla="*/ 1361 h 1474"/>
                <a:gd name="T22" fmla="*/ 681 w 1134"/>
                <a:gd name="T23" fmla="*/ 1474 h 1474"/>
                <a:gd name="T24" fmla="*/ 908 w 1134"/>
                <a:gd name="T25" fmla="*/ 1474 h 1474"/>
                <a:gd name="T26" fmla="*/ 908 w 1134"/>
                <a:gd name="T27" fmla="*/ 1134 h 1474"/>
                <a:gd name="T28" fmla="*/ 794 w 1134"/>
                <a:gd name="T29" fmla="*/ 1134 h 1474"/>
                <a:gd name="T30" fmla="*/ 794 w 1134"/>
                <a:gd name="T31" fmla="*/ 1021 h 1474"/>
                <a:gd name="T32" fmla="*/ 908 w 1134"/>
                <a:gd name="T33" fmla="*/ 1021 h 1474"/>
                <a:gd name="T34" fmla="*/ 908 w 1134"/>
                <a:gd name="T35" fmla="*/ 907 h 1474"/>
                <a:gd name="T36" fmla="*/ 1134 w 1134"/>
                <a:gd name="T37" fmla="*/ 907 h 1474"/>
                <a:gd name="T38" fmla="*/ 1134 w 1134"/>
                <a:gd name="T39" fmla="*/ 114 h 1474"/>
                <a:gd name="T40" fmla="*/ 1021 w 1134"/>
                <a:gd name="T41" fmla="*/ 114 h 1474"/>
                <a:gd name="T42" fmla="*/ 1021 w 1134"/>
                <a:gd name="T43" fmla="*/ 0 h 1474"/>
                <a:gd name="T44" fmla="*/ 908 w 1134"/>
                <a:gd name="T45" fmla="*/ 0 h 1474"/>
                <a:gd name="T46" fmla="*/ 908 w 1134"/>
                <a:gd name="T47" fmla="*/ 227 h 1474"/>
                <a:gd name="T48" fmla="*/ 681 w 1134"/>
                <a:gd name="T49" fmla="*/ 227 h 1474"/>
                <a:gd name="T50" fmla="*/ 681 w 1134"/>
                <a:gd name="T51" fmla="*/ 114 h 1474"/>
                <a:gd name="T52" fmla="*/ 567 w 1134"/>
                <a:gd name="T53" fmla="*/ 114 h 1474"/>
                <a:gd name="T54" fmla="*/ 567 w 1134"/>
                <a:gd name="T55" fmla="*/ 227 h 1474"/>
                <a:gd name="T56" fmla="*/ 227 w 1134"/>
                <a:gd name="T57" fmla="*/ 227 h 1474"/>
                <a:gd name="T58" fmla="*/ 227 w 1134"/>
                <a:gd name="T59" fmla="*/ 681 h 1474"/>
                <a:gd name="T60" fmla="*/ 0 w 1134"/>
                <a:gd name="T61" fmla="*/ 681 h 1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134" h="1474">
                  <a:moveTo>
                    <a:pt x="0" y="681"/>
                  </a:moveTo>
                  <a:lnTo>
                    <a:pt x="0" y="907"/>
                  </a:lnTo>
                  <a:lnTo>
                    <a:pt x="114" y="907"/>
                  </a:lnTo>
                  <a:lnTo>
                    <a:pt x="114" y="1021"/>
                  </a:lnTo>
                  <a:lnTo>
                    <a:pt x="227" y="1021"/>
                  </a:lnTo>
                  <a:lnTo>
                    <a:pt x="227" y="907"/>
                  </a:lnTo>
                  <a:lnTo>
                    <a:pt x="454" y="907"/>
                  </a:lnTo>
                  <a:lnTo>
                    <a:pt x="454" y="1248"/>
                  </a:lnTo>
                  <a:lnTo>
                    <a:pt x="341" y="1248"/>
                  </a:lnTo>
                  <a:lnTo>
                    <a:pt x="341" y="1361"/>
                  </a:lnTo>
                  <a:lnTo>
                    <a:pt x="681" y="1361"/>
                  </a:lnTo>
                  <a:lnTo>
                    <a:pt x="681" y="1474"/>
                  </a:lnTo>
                  <a:lnTo>
                    <a:pt x="908" y="1474"/>
                  </a:lnTo>
                  <a:lnTo>
                    <a:pt x="908" y="1134"/>
                  </a:lnTo>
                  <a:lnTo>
                    <a:pt x="794" y="1134"/>
                  </a:lnTo>
                  <a:lnTo>
                    <a:pt x="794" y="1021"/>
                  </a:lnTo>
                  <a:lnTo>
                    <a:pt x="908" y="1021"/>
                  </a:lnTo>
                  <a:lnTo>
                    <a:pt x="908" y="907"/>
                  </a:lnTo>
                  <a:lnTo>
                    <a:pt x="1134" y="907"/>
                  </a:lnTo>
                  <a:lnTo>
                    <a:pt x="1134" y="114"/>
                  </a:lnTo>
                  <a:lnTo>
                    <a:pt x="1021" y="114"/>
                  </a:lnTo>
                  <a:lnTo>
                    <a:pt x="1021" y="0"/>
                  </a:lnTo>
                  <a:lnTo>
                    <a:pt x="908" y="0"/>
                  </a:lnTo>
                  <a:lnTo>
                    <a:pt x="908" y="227"/>
                  </a:lnTo>
                  <a:lnTo>
                    <a:pt x="681" y="227"/>
                  </a:lnTo>
                  <a:lnTo>
                    <a:pt x="681" y="114"/>
                  </a:lnTo>
                  <a:lnTo>
                    <a:pt x="567" y="114"/>
                  </a:lnTo>
                  <a:lnTo>
                    <a:pt x="567" y="227"/>
                  </a:lnTo>
                  <a:lnTo>
                    <a:pt x="227" y="227"/>
                  </a:lnTo>
                  <a:lnTo>
                    <a:pt x="227" y="681"/>
                  </a:lnTo>
                  <a:lnTo>
                    <a:pt x="0" y="681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65" name="Freeform 153">
              <a:extLst>
                <a:ext uri="{FF2B5EF4-FFF2-40B4-BE49-F238E27FC236}">
                  <a16:creationId xmlns:a16="http://schemas.microsoft.com/office/drawing/2014/main" id="{523234A6-0051-4EA4-B407-E5C443FD8FD6}"/>
                </a:ext>
              </a:extLst>
            </p:cNvPr>
            <p:cNvSpPr>
              <a:spLocks/>
            </p:cNvSpPr>
            <p:nvPr/>
          </p:nvSpPr>
          <p:spPr bwMode="auto">
            <a:xfrm>
              <a:off x="5393" y="189"/>
              <a:ext cx="1361" cy="907"/>
            </a:xfrm>
            <a:custGeom>
              <a:avLst/>
              <a:gdLst>
                <a:gd name="T0" fmla="*/ 1247 w 1361"/>
                <a:gd name="T1" fmla="*/ 794 h 907"/>
                <a:gd name="T2" fmla="*/ 794 w 1361"/>
                <a:gd name="T3" fmla="*/ 794 h 907"/>
                <a:gd name="T4" fmla="*/ 794 w 1361"/>
                <a:gd name="T5" fmla="*/ 907 h 907"/>
                <a:gd name="T6" fmla="*/ 453 w 1361"/>
                <a:gd name="T7" fmla="*/ 907 h 907"/>
                <a:gd name="T8" fmla="*/ 453 w 1361"/>
                <a:gd name="T9" fmla="*/ 794 h 907"/>
                <a:gd name="T10" fmla="*/ 227 w 1361"/>
                <a:gd name="T11" fmla="*/ 794 h 907"/>
                <a:gd name="T12" fmla="*/ 227 w 1361"/>
                <a:gd name="T13" fmla="*/ 567 h 907"/>
                <a:gd name="T14" fmla="*/ 113 w 1361"/>
                <a:gd name="T15" fmla="*/ 567 h 907"/>
                <a:gd name="T16" fmla="*/ 113 w 1361"/>
                <a:gd name="T17" fmla="*/ 454 h 907"/>
                <a:gd name="T18" fmla="*/ 0 w 1361"/>
                <a:gd name="T19" fmla="*/ 454 h 907"/>
                <a:gd name="T20" fmla="*/ 0 w 1361"/>
                <a:gd name="T21" fmla="*/ 340 h 907"/>
                <a:gd name="T22" fmla="*/ 227 w 1361"/>
                <a:gd name="T23" fmla="*/ 340 h 907"/>
                <a:gd name="T24" fmla="*/ 227 w 1361"/>
                <a:gd name="T25" fmla="*/ 227 h 907"/>
                <a:gd name="T26" fmla="*/ 794 w 1361"/>
                <a:gd name="T27" fmla="*/ 227 h 907"/>
                <a:gd name="T28" fmla="*/ 794 w 1361"/>
                <a:gd name="T29" fmla="*/ 113 h 907"/>
                <a:gd name="T30" fmla="*/ 1020 w 1361"/>
                <a:gd name="T31" fmla="*/ 113 h 907"/>
                <a:gd name="T32" fmla="*/ 1020 w 1361"/>
                <a:gd name="T33" fmla="*/ 0 h 907"/>
                <a:gd name="T34" fmla="*/ 1134 w 1361"/>
                <a:gd name="T35" fmla="*/ 0 h 907"/>
                <a:gd name="T36" fmla="*/ 1134 w 1361"/>
                <a:gd name="T37" fmla="*/ 113 h 907"/>
                <a:gd name="T38" fmla="*/ 1361 w 1361"/>
                <a:gd name="T39" fmla="*/ 113 h 907"/>
                <a:gd name="T40" fmla="*/ 1361 w 1361"/>
                <a:gd name="T41" fmla="*/ 227 h 907"/>
                <a:gd name="T42" fmla="*/ 1247 w 1361"/>
                <a:gd name="T43" fmla="*/ 227 h 907"/>
                <a:gd name="T44" fmla="*/ 1247 w 1361"/>
                <a:gd name="T45" fmla="*/ 340 h 907"/>
                <a:gd name="T46" fmla="*/ 1247 w 1361"/>
                <a:gd name="T47" fmla="*/ 454 h 907"/>
                <a:gd name="T48" fmla="*/ 1134 w 1361"/>
                <a:gd name="T49" fmla="*/ 454 h 907"/>
                <a:gd name="T50" fmla="*/ 1134 w 1361"/>
                <a:gd name="T51" fmla="*/ 567 h 907"/>
                <a:gd name="T52" fmla="*/ 1361 w 1361"/>
                <a:gd name="T53" fmla="*/ 567 h 907"/>
                <a:gd name="T54" fmla="*/ 1361 w 1361"/>
                <a:gd name="T55" fmla="*/ 680 h 907"/>
                <a:gd name="T56" fmla="*/ 1247 w 1361"/>
                <a:gd name="T57" fmla="*/ 680 h 907"/>
                <a:gd name="T58" fmla="*/ 1247 w 1361"/>
                <a:gd name="T59" fmla="*/ 794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361" h="907">
                  <a:moveTo>
                    <a:pt x="1247" y="794"/>
                  </a:moveTo>
                  <a:lnTo>
                    <a:pt x="794" y="794"/>
                  </a:lnTo>
                  <a:lnTo>
                    <a:pt x="794" y="907"/>
                  </a:lnTo>
                  <a:lnTo>
                    <a:pt x="453" y="907"/>
                  </a:lnTo>
                  <a:lnTo>
                    <a:pt x="453" y="794"/>
                  </a:lnTo>
                  <a:lnTo>
                    <a:pt x="227" y="794"/>
                  </a:lnTo>
                  <a:lnTo>
                    <a:pt x="227" y="567"/>
                  </a:lnTo>
                  <a:lnTo>
                    <a:pt x="113" y="567"/>
                  </a:lnTo>
                  <a:lnTo>
                    <a:pt x="113" y="454"/>
                  </a:lnTo>
                  <a:lnTo>
                    <a:pt x="0" y="454"/>
                  </a:lnTo>
                  <a:lnTo>
                    <a:pt x="0" y="340"/>
                  </a:lnTo>
                  <a:lnTo>
                    <a:pt x="227" y="340"/>
                  </a:lnTo>
                  <a:lnTo>
                    <a:pt x="227" y="227"/>
                  </a:lnTo>
                  <a:lnTo>
                    <a:pt x="794" y="227"/>
                  </a:lnTo>
                  <a:lnTo>
                    <a:pt x="794" y="113"/>
                  </a:lnTo>
                  <a:lnTo>
                    <a:pt x="1020" y="113"/>
                  </a:lnTo>
                  <a:lnTo>
                    <a:pt x="1020" y="0"/>
                  </a:lnTo>
                  <a:lnTo>
                    <a:pt x="1134" y="0"/>
                  </a:lnTo>
                  <a:lnTo>
                    <a:pt x="1134" y="113"/>
                  </a:lnTo>
                  <a:lnTo>
                    <a:pt x="1361" y="113"/>
                  </a:lnTo>
                  <a:lnTo>
                    <a:pt x="1361" y="227"/>
                  </a:lnTo>
                  <a:lnTo>
                    <a:pt x="1247" y="227"/>
                  </a:lnTo>
                  <a:lnTo>
                    <a:pt x="1247" y="340"/>
                  </a:lnTo>
                  <a:lnTo>
                    <a:pt x="1247" y="454"/>
                  </a:lnTo>
                  <a:lnTo>
                    <a:pt x="1134" y="454"/>
                  </a:lnTo>
                  <a:lnTo>
                    <a:pt x="1134" y="567"/>
                  </a:lnTo>
                  <a:lnTo>
                    <a:pt x="1361" y="567"/>
                  </a:lnTo>
                  <a:lnTo>
                    <a:pt x="1361" y="680"/>
                  </a:lnTo>
                  <a:lnTo>
                    <a:pt x="1247" y="680"/>
                  </a:lnTo>
                  <a:lnTo>
                    <a:pt x="1247" y="794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66" name="Freeform 154">
              <a:extLst>
                <a:ext uri="{FF2B5EF4-FFF2-40B4-BE49-F238E27FC236}">
                  <a16:creationId xmlns:a16="http://schemas.microsoft.com/office/drawing/2014/main" id="{5FF1DA3B-16F1-47C1-B05B-45A7CCB3ED01}"/>
                </a:ext>
              </a:extLst>
            </p:cNvPr>
            <p:cNvSpPr>
              <a:spLocks/>
            </p:cNvSpPr>
            <p:nvPr/>
          </p:nvSpPr>
          <p:spPr bwMode="auto">
            <a:xfrm>
              <a:off x="176" y="1550"/>
              <a:ext cx="2949" cy="2268"/>
            </a:xfrm>
            <a:custGeom>
              <a:avLst/>
              <a:gdLst>
                <a:gd name="T0" fmla="*/ 2949 w 2949"/>
                <a:gd name="T1" fmla="*/ 1814 h 2268"/>
                <a:gd name="T2" fmla="*/ 2835 w 2949"/>
                <a:gd name="T3" fmla="*/ 1928 h 2268"/>
                <a:gd name="T4" fmla="*/ 2495 w 2949"/>
                <a:gd name="T5" fmla="*/ 2041 h 2268"/>
                <a:gd name="T6" fmla="*/ 2155 w 2949"/>
                <a:gd name="T7" fmla="*/ 2041 h 2268"/>
                <a:gd name="T8" fmla="*/ 2042 w 2949"/>
                <a:gd name="T9" fmla="*/ 1928 h 2268"/>
                <a:gd name="T10" fmla="*/ 1928 w 2949"/>
                <a:gd name="T11" fmla="*/ 2041 h 2268"/>
                <a:gd name="T12" fmla="*/ 1475 w 2949"/>
                <a:gd name="T13" fmla="*/ 2268 h 2268"/>
                <a:gd name="T14" fmla="*/ 1361 w 2949"/>
                <a:gd name="T15" fmla="*/ 2154 h 2268"/>
                <a:gd name="T16" fmla="*/ 1248 w 2949"/>
                <a:gd name="T17" fmla="*/ 2041 h 2268"/>
                <a:gd name="T18" fmla="*/ 567 w 2949"/>
                <a:gd name="T19" fmla="*/ 1928 h 2268"/>
                <a:gd name="T20" fmla="*/ 114 w 2949"/>
                <a:gd name="T21" fmla="*/ 1814 h 2268"/>
                <a:gd name="T22" fmla="*/ 0 w 2949"/>
                <a:gd name="T23" fmla="*/ 1701 h 2268"/>
                <a:gd name="T24" fmla="*/ 114 w 2949"/>
                <a:gd name="T25" fmla="*/ 1474 h 2268"/>
                <a:gd name="T26" fmla="*/ 227 w 2949"/>
                <a:gd name="T27" fmla="*/ 1361 h 2268"/>
                <a:gd name="T28" fmla="*/ 114 w 2949"/>
                <a:gd name="T29" fmla="*/ 1247 h 2268"/>
                <a:gd name="T30" fmla="*/ 227 w 2949"/>
                <a:gd name="T31" fmla="*/ 1134 h 2268"/>
                <a:gd name="T32" fmla="*/ 114 w 2949"/>
                <a:gd name="T33" fmla="*/ 907 h 2268"/>
                <a:gd name="T34" fmla="*/ 227 w 2949"/>
                <a:gd name="T35" fmla="*/ 567 h 2268"/>
                <a:gd name="T36" fmla="*/ 454 w 2949"/>
                <a:gd name="T37" fmla="*/ 453 h 2268"/>
                <a:gd name="T38" fmla="*/ 567 w 2949"/>
                <a:gd name="T39" fmla="*/ 227 h 2268"/>
                <a:gd name="T40" fmla="*/ 794 w 2949"/>
                <a:gd name="T41" fmla="*/ 113 h 2268"/>
                <a:gd name="T42" fmla="*/ 1134 w 2949"/>
                <a:gd name="T43" fmla="*/ 0 h 2268"/>
                <a:gd name="T44" fmla="*/ 1248 w 2949"/>
                <a:gd name="T45" fmla="*/ 113 h 2268"/>
                <a:gd name="T46" fmla="*/ 1361 w 2949"/>
                <a:gd name="T47" fmla="*/ 227 h 2268"/>
                <a:gd name="T48" fmla="*/ 1588 w 2949"/>
                <a:gd name="T49" fmla="*/ 340 h 2268"/>
                <a:gd name="T50" fmla="*/ 1701 w 2949"/>
                <a:gd name="T51" fmla="*/ 567 h 2268"/>
                <a:gd name="T52" fmla="*/ 1928 w 2949"/>
                <a:gd name="T53" fmla="*/ 794 h 2268"/>
                <a:gd name="T54" fmla="*/ 2155 w 2949"/>
                <a:gd name="T55" fmla="*/ 907 h 2268"/>
                <a:gd name="T56" fmla="*/ 2042 w 2949"/>
                <a:gd name="T57" fmla="*/ 1020 h 2268"/>
                <a:gd name="T58" fmla="*/ 2155 w 2949"/>
                <a:gd name="T59" fmla="*/ 1134 h 2268"/>
                <a:gd name="T60" fmla="*/ 2268 w 2949"/>
                <a:gd name="T61" fmla="*/ 1247 h 2268"/>
                <a:gd name="T62" fmla="*/ 2382 w 2949"/>
                <a:gd name="T63" fmla="*/ 1361 h 2268"/>
                <a:gd name="T64" fmla="*/ 2609 w 2949"/>
                <a:gd name="T65" fmla="*/ 1474 h 2268"/>
                <a:gd name="T66" fmla="*/ 2835 w 2949"/>
                <a:gd name="T67" fmla="*/ 1701 h 2268"/>
                <a:gd name="T68" fmla="*/ 2949 w 2949"/>
                <a:gd name="T69" fmla="*/ 1587 h 22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949" h="2268">
                  <a:moveTo>
                    <a:pt x="2949" y="1701"/>
                  </a:moveTo>
                  <a:lnTo>
                    <a:pt x="2949" y="1814"/>
                  </a:lnTo>
                  <a:lnTo>
                    <a:pt x="2835" y="1814"/>
                  </a:lnTo>
                  <a:lnTo>
                    <a:pt x="2835" y="1928"/>
                  </a:lnTo>
                  <a:lnTo>
                    <a:pt x="2495" y="1928"/>
                  </a:lnTo>
                  <a:lnTo>
                    <a:pt x="2495" y="2041"/>
                  </a:lnTo>
                  <a:lnTo>
                    <a:pt x="2268" y="2041"/>
                  </a:lnTo>
                  <a:lnTo>
                    <a:pt x="2155" y="2041"/>
                  </a:lnTo>
                  <a:lnTo>
                    <a:pt x="2155" y="1928"/>
                  </a:lnTo>
                  <a:lnTo>
                    <a:pt x="2042" y="1928"/>
                  </a:lnTo>
                  <a:lnTo>
                    <a:pt x="2042" y="2041"/>
                  </a:lnTo>
                  <a:lnTo>
                    <a:pt x="1928" y="2041"/>
                  </a:lnTo>
                  <a:lnTo>
                    <a:pt x="1928" y="2268"/>
                  </a:lnTo>
                  <a:lnTo>
                    <a:pt x="1475" y="2268"/>
                  </a:lnTo>
                  <a:lnTo>
                    <a:pt x="1475" y="2154"/>
                  </a:lnTo>
                  <a:lnTo>
                    <a:pt x="1361" y="2154"/>
                  </a:lnTo>
                  <a:lnTo>
                    <a:pt x="1361" y="2041"/>
                  </a:lnTo>
                  <a:lnTo>
                    <a:pt x="1248" y="2041"/>
                  </a:lnTo>
                  <a:lnTo>
                    <a:pt x="1248" y="1928"/>
                  </a:lnTo>
                  <a:lnTo>
                    <a:pt x="567" y="1928"/>
                  </a:lnTo>
                  <a:lnTo>
                    <a:pt x="567" y="1814"/>
                  </a:lnTo>
                  <a:lnTo>
                    <a:pt x="114" y="1814"/>
                  </a:lnTo>
                  <a:lnTo>
                    <a:pt x="114" y="1701"/>
                  </a:lnTo>
                  <a:lnTo>
                    <a:pt x="0" y="1701"/>
                  </a:lnTo>
                  <a:lnTo>
                    <a:pt x="0" y="1474"/>
                  </a:lnTo>
                  <a:lnTo>
                    <a:pt x="114" y="1474"/>
                  </a:lnTo>
                  <a:lnTo>
                    <a:pt x="114" y="1361"/>
                  </a:lnTo>
                  <a:lnTo>
                    <a:pt x="227" y="1361"/>
                  </a:lnTo>
                  <a:lnTo>
                    <a:pt x="227" y="1247"/>
                  </a:lnTo>
                  <a:lnTo>
                    <a:pt x="114" y="1247"/>
                  </a:lnTo>
                  <a:lnTo>
                    <a:pt x="114" y="1134"/>
                  </a:lnTo>
                  <a:lnTo>
                    <a:pt x="227" y="1134"/>
                  </a:lnTo>
                  <a:lnTo>
                    <a:pt x="227" y="907"/>
                  </a:lnTo>
                  <a:lnTo>
                    <a:pt x="114" y="907"/>
                  </a:lnTo>
                  <a:lnTo>
                    <a:pt x="114" y="567"/>
                  </a:lnTo>
                  <a:lnTo>
                    <a:pt x="227" y="567"/>
                  </a:lnTo>
                  <a:lnTo>
                    <a:pt x="227" y="453"/>
                  </a:lnTo>
                  <a:lnTo>
                    <a:pt x="454" y="453"/>
                  </a:lnTo>
                  <a:lnTo>
                    <a:pt x="454" y="227"/>
                  </a:lnTo>
                  <a:lnTo>
                    <a:pt x="567" y="227"/>
                  </a:lnTo>
                  <a:lnTo>
                    <a:pt x="567" y="113"/>
                  </a:lnTo>
                  <a:lnTo>
                    <a:pt x="794" y="113"/>
                  </a:lnTo>
                  <a:lnTo>
                    <a:pt x="794" y="0"/>
                  </a:lnTo>
                  <a:lnTo>
                    <a:pt x="1134" y="0"/>
                  </a:lnTo>
                  <a:lnTo>
                    <a:pt x="1134" y="113"/>
                  </a:lnTo>
                  <a:lnTo>
                    <a:pt x="1248" y="113"/>
                  </a:lnTo>
                  <a:lnTo>
                    <a:pt x="1248" y="227"/>
                  </a:lnTo>
                  <a:lnTo>
                    <a:pt x="1361" y="227"/>
                  </a:lnTo>
                  <a:lnTo>
                    <a:pt x="1361" y="340"/>
                  </a:lnTo>
                  <a:lnTo>
                    <a:pt x="1588" y="340"/>
                  </a:lnTo>
                  <a:lnTo>
                    <a:pt x="1588" y="567"/>
                  </a:lnTo>
                  <a:lnTo>
                    <a:pt x="1701" y="567"/>
                  </a:lnTo>
                  <a:lnTo>
                    <a:pt x="1701" y="794"/>
                  </a:lnTo>
                  <a:lnTo>
                    <a:pt x="1928" y="794"/>
                  </a:lnTo>
                  <a:lnTo>
                    <a:pt x="1928" y="907"/>
                  </a:lnTo>
                  <a:lnTo>
                    <a:pt x="2155" y="907"/>
                  </a:lnTo>
                  <a:lnTo>
                    <a:pt x="2155" y="1020"/>
                  </a:lnTo>
                  <a:lnTo>
                    <a:pt x="2042" y="1020"/>
                  </a:lnTo>
                  <a:lnTo>
                    <a:pt x="2042" y="1134"/>
                  </a:lnTo>
                  <a:lnTo>
                    <a:pt x="2155" y="1134"/>
                  </a:lnTo>
                  <a:lnTo>
                    <a:pt x="2155" y="1247"/>
                  </a:lnTo>
                  <a:lnTo>
                    <a:pt x="2268" y="1247"/>
                  </a:lnTo>
                  <a:lnTo>
                    <a:pt x="2268" y="1361"/>
                  </a:lnTo>
                  <a:lnTo>
                    <a:pt x="2382" y="1361"/>
                  </a:lnTo>
                  <a:lnTo>
                    <a:pt x="2382" y="1474"/>
                  </a:lnTo>
                  <a:lnTo>
                    <a:pt x="2609" y="1474"/>
                  </a:lnTo>
                  <a:lnTo>
                    <a:pt x="2609" y="1701"/>
                  </a:lnTo>
                  <a:lnTo>
                    <a:pt x="2835" y="1701"/>
                  </a:lnTo>
                  <a:lnTo>
                    <a:pt x="2835" y="1587"/>
                  </a:lnTo>
                  <a:lnTo>
                    <a:pt x="2949" y="1587"/>
                  </a:lnTo>
                  <a:lnTo>
                    <a:pt x="2949" y="1701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67" name="Freeform 155">
              <a:extLst>
                <a:ext uri="{FF2B5EF4-FFF2-40B4-BE49-F238E27FC236}">
                  <a16:creationId xmlns:a16="http://schemas.microsoft.com/office/drawing/2014/main" id="{6052A09A-600F-4A26-A2BF-4F64AF44E1EF}"/>
                </a:ext>
              </a:extLst>
            </p:cNvPr>
            <p:cNvSpPr>
              <a:spLocks/>
            </p:cNvSpPr>
            <p:nvPr/>
          </p:nvSpPr>
          <p:spPr bwMode="auto">
            <a:xfrm>
              <a:off x="2444" y="756"/>
              <a:ext cx="1701" cy="2608"/>
            </a:xfrm>
            <a:custGeom>
              <a:avLst/>
              <a:gdLst>
                <a:gd name="T0" fmla="*/ 1475 w 1701"/>
                <a:gd name="T1" fmla="*/ 0 h 2608"/>
                <a:gd name="T2" fmla="*/ 1475 w 1701"/>
                <a:gd name="T3" fmla="*/ 340 h 2608"/>
                <a:gd name="T4" fmla="*/ 1361 w 1701"/>
                <a:gd name="T5" fmla="*/ 340 h 2608"/>
                <a:gd name="T6" fmla="*/ 1361 w 1701"/>
                <a:gd name="T7" fmla="*/ 567 h 2608"/>
                <a:gd name="T8" fmla="*/ 1361 w 1701"/>
                <a:gd name="T9" fmla="*/ 680 h 2608"/>
                <a:gd name="T10" fmla="*/ 1248 w 1701"/>
                <a:gd name="T11" fmla="*/ 680 h 2608"/>
                <a:gd name="T12" fmla="*/ 1248 w 1701"/>
                <a:gd name="T13" fmla="*/ 1021 h 2608"/>
                <a:gd name="T14" fmla="*/ 1361 w 1701"/>
                <a:gd name="T15" fmla="*/ 1021 h 2608"/>
                <a:gd name="T16" fmla="*/ 1361 w 1701"/>
                <a:gd name="T17" fmla="*/ 1247 h 2608"/>
                <a:gd name="T18" fmla="*/ 1248 w 1701"/>
                <a:gd name="T19" fmla="*/ 1247 h 2608"/>
                <a:gd name="T20" fmla="*/ 1248 w 1701"/>
                <a:gd name="T21" fmla="*/ 1361 h 2608"/>
                <a:gd name="T22" fmla="*/ 1361 w 1701"/>
                <a:gd name="T23" fmla="*/ 1361 h 2608"/>
                <a:gd name="T24" fmla="*/ 1361 w 1701"/>
                <a:gd name="T25" fmla="*/ 1588 h 2608"/>
                <a:gd name="T26" fmla="*/ 1701 w 1701"/>
                <a:gd name="T27" fmla="*/ 1588 h 2608"/>
                <a:gd name="T28" fmla="*/ 1701 w 1701"/>
                <a:gd name="T29" fmla="*/ 1814 h 2608"/>
                <a:gd name="T30" fmla="*/ 1475 w 1701"/>
                <a:gd name="T31" fmla="*/ 1814 h 2608"/>
                <a:gd name="T32" fmla="*/ 1475 w 1701"/>
                <a:gd name="T33" fmla="*/ 2155 h 2608"/>
                <a:gd name="T34" fmla="*/ 1588 w 1701"/>
                <a:gd name="T35" fmla="*/ 2155 h 2608"/>
                <a:gd name="T36" fmla="*/ 1588 w 1701"/>
                <a:gd name="T37" fmla="*/ 2268 h 2608"/>
                <a:gd name="T38" fmla="*/ 1475 w 1701"/>
                <a:gd name="T39" fmla="*/ 2268 h 2608"/>
                <a:gd name="T40" fmla="*/ 1475 w 1701"/>
                <a:gd name="T41" fmla="*/ 2381 h 2608"/>
                <a:gd name="T42" fmla="*/ 1134 w 1701"/>
                <a:gd name="T43" fmla="*/ 2381 h 2608"/>
                <a:gd name="T44" fmla="*/ 1134 w 1701"/>
                <a:gd name="T45" fmla="*/ 2495 h 2608"/>
                <a:gd name="T46" fmla="*/ 908 w 1701"/>
                <a:gd name="T47" fmla="*/ 2495 h 2608"/>
                <a:gd name="T48" fmla="*/ 908 w 1701"/>
                <a:gd name="T49" fmla="*/ 2608 h 2608"/>
                <a:gd name="T50" fmla="*/ 681 w 1701"/>
                <a:gd name="T51" fmla="*/ 2608 h 2608"/>
                <a:gd name="T52" fmla="*/ 681 w 1701"/>
                <a:gd name="T53" fmla="*/ 2381 h 2608"/>
                <a:gd name="T54" fmla="*/ 794 w 1701"/>
                <a:gd name="T55" fmla="*/ 2381 h 2608"/>
                <a:gd name="T56" fmla="*/ 794 w 1701"/>
                <a:gd name="T57" fmla="*/ 2268 h 2608"/>
                <a:gd name="T58" fmla="*/ 908 w 1701"/>
                <a:gd name="T59" fmla="*/ 2268 h 2608"/>
                <a:gd name="T60" fmla="*/ 908 w 1701"/>
                <a:gd name="T61" fmla="*/ 2041 h 2608"/>
                <a:gd name="T62" fmla="*/ 681 w 1701"/>
                <a:gd name="T63" fmla="*/ 2041 h 2608"/>
                <a:gd name="T64" fmla="*/ 681 w 1701"/>
                <a:gd name="T65" fmla="*/ 1474 h 2608"/>
                <a:gd name="T66" fmla="*/ 794 w 1701"/>
                <a:gd name="T67" fmla="*/ 1474 h 2608"/>
                <a:gd name="T68" fmla="*/ 794 w 1701"/>
                <a:gd name="T69" fmla="*/ 1247 h 2608"/>
                <a:gd name="T70" fmla="*/ 681 w 1701"/>
                <a:gd name="T71" fmla="*/ 1247 h 2608"/>
                <a:gd name="T72" fmla="*/ 681 w 1701"/>
                <a:gd name="T73" fmla="*/ 1021 h 2608"/>
                <a:gd name="T74" fmla="*/ 341 w 1701"/>
                <a:gd name="T75" fmla="*/ 1021 h 2608"/>
                <a:gd name="T76" fmla="*/ 341 w 1701"/>
                <a:gd name="T77" fmla="*/ 1134 h 2608"/>
                <a:gd name="T78" fmla="*/ 0 w 1701"/>
                <a:gd name="T79" fmla="*/ 1134 h 2608"/>
                <a:gd name="T80" fmla="*/ 0 w 1701"/>
                <a:gd name="T81" fmla="*/ 794 h 2608"/>
                <a:gd name="T82" fmla="*/ 114 w 1701"/>
                <a:gd name="T83" fmla="*/ 794 h 2608"/>
                <a:gd name="T84" fmla="*/ 114 w 1701"/>
                <a:gd name="T85" fmla="*/ 680 h 2608"/>
                <a:gd name="T86" fmla="*/ 227 w 1701"/>
                <a:gd name="T87" fmla="*/ 680 h 2608"/>
                <a:gd name="T88" fmla="*/ 227 w 1701"/>
                <a:gd name="T89" fmla="*/ 567 h 2608"/>
                <a:gd name="T90" fmla="*/ 341 w 1701"/>
                <a:gd name="T91" fmla="*/ 567 h 2608"/>
                <a:gd name="T92" fmla="*/ 341 w 1701"/>
                <a:gd name="T93" fmla="*/ 454 h 2608"/>
                <a:gd name="T94" fmla="*/ 908 w 1701"/>
                <a:gd name="T95" fmla="*/ 454 h 2608"/>
                <a:gd name="T96" fmla="*/ 908 w 1701"/>
                <a:gd name="T97" fmla="*/ 113 h 2608"/>
                <a:gd name="T98" fmla="*/ 1021 w 1701"/>
                <a:gd name="T99" fmla="*/ 113 h 2608"/>
                <a:gd name="T100" fmla="*/ 1021 w 1701"/>
                <a:gd name="T101" fmla="*/ 0 h 2608"/>
                <a:gd name="T102" fmla="*/ 1475 w 1701"/>
                <a:gd name="T103" fmla="*/ 0 h 26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701" h="2608">
                  <a:moveTo>
                    <a:pt x="1475" y="0"/>
                  </a:moveTo>
                  <a:lnTo>
                    <a:pt x="1475" y="340"/>
                  </a:lnTo>
                  <a:lnTo>
                    <a:pt x="1361" y="340"/>
                  </a:lnTo>
                  <a:lnTo>
                    <a:pt x="1361" y="567"/>
                  </a:lnTo>
                  <a:lnTo>
                    <a:pt x="1361" y="680"/>
                  </a:lnTo>
                  <a:lnTo>
                    <a:pt x="1248" y="680"/>
                  </a:lnTo>
                  <a:lnTo>
                    <a:pt x="1248" y="1021"/>
                  </a:lnTo>
                  <a:lnTo>
                    <a:pt x="1361" y="1021"/>
                  </a:lnTo>
                  <a:lnTo>
                    <a:pt x="1361" y="1247"/>
                  </a:lnTo>
                  <a:lnTo>
                    <a:pt x="1248" y="1247"/>
                  </a:lnTo>
                  <a:lnTo>
                    <a:pt x="1248" y="1361"/>
                  </a:lnTo>
                  <a:lnTo>
                    <a:pt x="1361" y="1361"/>
                  </a:lnTo>
                  <a:lnTo>
                    <a:pt x="1361" y="1588"/>
                  </a:lnTo>
                  <a:lnTo>
                    <a:pt x="1701" y="1588"/>
                  </a:lnTo>
                  <a:lnTo>
                    <a:pt x="1701" y="1814"/>
                  </a:lnTo>
                  <a:lnTo>
                    <a:pt x="1475" y="1814"/>
                  </a:lnTo>
                  <a:lnTo>
                    <a:pt x="1475" y="2155"/>
                  </a:lnTo>
                  <a:lnTo>
                    <a:pt x="1588" y="2155"/>
                  </a:lnTo>
                  <a:lnTo>
                    <a:pt x="1588" y="2268"/>
                  </a:lnTo>
                  <a:lnTo>
                    <a:pt x="1475" y="2268"/>
                  </a:lnTo>
                  <a:lnTo>
                    <a:pt x="1475" y="2381"/>
                  </a:lnTo>
                  <a:lnTo>
                    <a:pt x="1134" y="2381"/>
                  </a:lnTo>
                  <a:lnTo>
                    <a:pt x="1134" y="2495"/>
                  </a:lnTo>
                  <a:lnTo>
                    <a:pt x="908" y="2495"/>
                  </a:lnTo>
                  <a:lnTo>
                    <a:pt x="908" y="2608"/>
                  </a:lnTo>
                  <a:lnTo>
                    <a:pt x="681" y="2608"/>
                  </a:lnTo>
                  <a:lnTo>
                    <a:pt x="681" y="2381"/>
                  </a:lnTo>
                  <a:lnTo>
                    <a:pt x="794" y="2381"/>
                  </a:lnTo>
                  <a:lnTo>
                    <a:pt x="794" y="2268"/>
                  </a:lnTo>
                  <a:lnTo>
                    <a:pt x="908" y="2268"/>
                  </a:lnTo>
                  <a:lnTo>
                    <a:pt x="908" y="2041"/>
                  </a:lnTo>
                  <a:lnTo>
                    <a:pt x="681" y="2041"/>
                  </a:lnTo>
                  <a:lnTo>
                    <a:pt x="681" y="1474"/>
                  </a:lnTo>
                  <a:lnTo>
                    <a:pt x="794" y="1474"/>
                  </a:lnTo>
                  <a:lnTo>
                    <a:pt x="794" y="1247"/>
                  </a:lnTo>
                  <a:lnTo>
                    <a:pt x="681" y="1247"/>
                  </a:lnTo>
                  <a:lnTo>
                    <a:pt x="681" y="1021"/>
                  </a:lnTo>
                  <a:lnTo>
                    <a:pt x="341" y="1021"/>
                  </a:lnTo>
                  <a:lnTo>
                    <a:pt x="341" y="1134"/>
                  </a:lnTo>
                  <a:lnTo>
                    <a:pt x="0" y="1134"/>
                  </a:lnTo>
                  <a:lnTo>
                    <a:pt x="0" y="794"/>
                  </a:lnTo>
                  <a:lnTo>
                    <a:pt x="114" y="794"/>
                  </a:lnTo>
                  <a:lnTo>
                    <a:pt x="114" y="680"/>
                  </a:lnTo>
                  <a:lnTo>
                    <a:pt x="227" y="680"/>
                  </a:lnTo>
                  <a:lnTo>
                    <a:pt x="227" y="567"/>
                  </a:lnTo>
                  <a:lnTo>
                    <a:pt x="341" y="567"/>
                  </a:lnTo>
                  <a:lnTo>
                    <a:pt x="341" y="454"/>
                  </a:lnTo>
                  <a:lnTo>
                    <a:pt x="908" y="454"/>
                  </a:lnTo>
                  <a:lnTo>
                    <a:pt x="908" y="113"/>
                  </a:lnTo>
                  <a:lnTo>
                    <a:pt x="1021" y="113"/>
                  </a:lnTo>
                  <a:lnTo>
                    <a:pt x="1021" y="0"/>
                  </a:lnTo>
                  <a:lnTo>
                    <a:pt x="1475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68" name="Freeform 156">
              <a:extLst>
                <a:ext uri="{FF2B5EF4-FFF2-40B4-BE49-F238E27FC236}">
                  <a16:creationId xmlns:a16="http://schemas.microsoft.com/office/drawing/2014/main" id="{48DD35A8-8D36-4D7D-A970-22865D380398}"/>
                </a:ext>
              </a:extLst>
            </p:cNvPr>
            <p:cNvSpPr>
              <a:spLocks/>
            </p:cNvSpPr>
            <p:nvPr/>
          </p:nvSpPr>
          <p:spPr bwMode="auto">
            <a:xfrm>
              <a:off x="2218" y="1777"/>
              <a:ext cx="1134" cy="1474"/>
            </a:xfrm>
            <a:custGeom>
              <a:avLst/>
              <a:gdLst>
                <a:gd name="T0" fmla="*/ 226 w 1134"/>
                <a:gd name="T1" fmla="*/ 113 h 1474"/>
                <a:gd name="T2" fmla="*/ 226 w 1134"/>
                <a:gd name="T3" fmla="*/ 567 h 1474"/>
                <a:gd name="T4" fmla="*/ 113 w 1134"/>
                <a:gd name="T5" fmla="*/ 567 h 1474"/>
                <a:gd name="T6" fmla="*/ 113 w 1134"/>
                <a:gd name="T7" fmla="*/ 793 h 1474"/>
                <a:gd name="T8" fmla="*/ 0 w 1134"/>
                <a:gd name="T9" fmla="*/ 793 h 1474"/>
                <a:gd name="T10" fmla="*/ 0 w 1134"/>
                <a:gd name="T11" fmla="*/ 907 h 1474"/>
                <a:gd name="T12" fmla="*/ 113 w 1134"/>
                <a:gd name="T13" fmla="*/ 907 h 1474"/>
                <a:gd name="T14" fmla="*/ 113 w 1134"/>
                <a:gd name="T15" fmla="*/ 1020 h 1474"/>
                <a:gd name="T16" fmla="*/ 226 w 1134"/>
                <a:gd name="T17" fmla="*/ 1020 h 1474"/>
                <a:gd name="T18" fmla="*/ 226 w 1134"/>
                <a:gd name="T19" fmla="*/ 1134 h 1474"/>
                <a:gd name="T20" fmla="*/ 340 w 1134"/>
                <a:gd name="T21" fmla="*/ 1134 h 1474"/>
                <a:gd name="T22" fmla="*/ 340 w 1134"/>
                <a:gd name="T23" fmla="*/ 1247 h 1474"/>
                <a:gd name="T24" fmla="*/ 567 w 1134"/>
                <a:gd name="T25" fmla="*/ 1247 h 1474"/>
                <a:gd name="T26" fmla="*/ 567 w 1134"/>
                <a:gd name="T27" fmla="*/ 1474 h 1474"/>
                <a:gd name="T28" fmla="*/ 793 w 1134"/>
                <a:gd name="T29" fmla="*/ 1474 h 1474"/>
                <a:gd name="T30" fmla="*/ 793 w 1134"/>
                <a:gd name="T31" fmla="*/ 1360 h 1474"/>
                <a:gd name="T32" fmla="*/ 1020 w 1134"/>
                <a:gd name="T33" fmla="*/ 1360 h 1474"/>
                <a:gd name="T34" fmla="*/ 1020 w 1134"/>
                <a:gd name="T35" fmla="*/ 1247 h 1474"/>
                <a:gd name="T36" fmla="*/ 1134 w 1134"/>
                <a:gd name="T37" fmla="*/ 1247 h 1474"/>
                <a:gd name="T38" fmla="*/ 1134 w 1134"/>
                <a:gd name="T39" fmla="*/ 1020 h 1474"/>
                <a:gd name="T40" fmla="*/ 907 w 1134"/>
                <a:gd name="T41" fmla="*/ 1020 h 1474"/>
                <a:gd name="T42" fmla="*/ 907 w 1134"/>
                <a:gd name="T43" fmla="*/ 453 h 1474"/>
                <a:gd name="T44" fmla="*/ 1020 w 1134"/>
                <a:gd name="T45" fmla="*/ 453 h 1474"/>
                <a:gd name="T46" fmla="*/ 1020 w 1134"/>
                <a:gd name="T47" fmla="*/ 226 h 1474"/>
                <a:gd name="T48" fmla="*/ 907 w 1134"/>
                <a:gd name="T49" fmla="*/ 226 h 1474"/>
                <a:gd name="T50" fmla="*/ 907 w 1134"/>
                <a:gd name="T51" fmla="*/ 0 h 1474"/>
                <a:gd name="T52" fmla="*/ 567 w 1134"/>
                <a:gd name="T53" fmla="*/ 0 h 1474"/>
                <a:gd name="T54" fmla="*/ 567 w 1134"/>
                <a:gd name="T55" fmla="*/ 113 h 1474"/>
                <a:gd name="T56" fmla="*/ 226 w 1134"/>
                <a:gd name="T57" fmla="*/ 113 h 1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134" h="1474">
                  <a:moveTo>
                    <a:pt x="226" y="113"/>
                  </a:moveTo>
                  <a:lnTo>
                    <a:pt x="226" y="567"/>
                  </a:lnTo>
                  <a:lnTo>
                    <a:pt x="113" y="567"/>
                  </a:lnTo>
                  <a:lnTo>
                    <a:pt x="113" y="793"/>
                  </a:lnTo>
                  <a:lnTo>
                    <a:pt x="0" y="793"/>
                  </a:lnTo>
                  <a:lnTo>
                    <a:pt x="0" y="907"/>
                  </a:lnTo>
                  <a:lnTo>
                    <a:pt x="113" y="907"/>
                  </a:lnTo>
                  <a:lnTo>
                    <a:pt x="113" y="1020"/>
                  </a:lnTo>
                  <a:lnTo>
                    <a:pt x="226" y="1020"/>
                  </a:lnTo>
                  <a:lnTo>
                    <a:pt x="226" y="1134"/>
                  </a:lnTo>
                  <a:lnTo>
                    <a:pt x="340" y="1134"/>
                  </a:lnTo>
                  <a:lnTo>
                    <a:pt x="340" y="1247"/>
                  </a:lnTo>
                  <a:lnTo>
                    <a:pt x="567" y="1247"/>
                  </a:lnTo>
                  <a:lnTo>
                    <a:pt x="567" y="1474"/>
                  </a:lnTo>
                  <a:lnTo>
                    <a:pt x="793" y="1474"/>
                  </a:lnTo>
                  <a:lnTo>
                    <a:pt x="793" y="1360"/>
                  </a:lnTo>
                  <a:lnTo>
                    <a:pt x="1020" y="1360"/>
                  </a:lnTo>
                  <a:lnTo>
                    <a:pt x="1020" y="1247"/>
                  </a:lnTo>
                  <a:lnTo>
                    <a:pt x="1134" y="1247"/>
                  </a:lnTo>
                  <a:lnTo>
                    <a:pt x="1134" y="1020"/>
                  </a:lnTo>
                  <a:lnTo>
                    <a:pt x="907" y="1020"/>
                  </a:lnTo>
                  <a:lnTo>
                    <a:pt x="907" y="453"/>
                  </a:lnTo>
                  <a:lnTo>
                    <a:pt x="1020" y="453"/>
                  </a:lnTo>
                  <a:lnTo>
                    <a:pt x="1020" y="226"/>
                  </a:lnTo>
                  <a:lnTo>
                    <a:pt x="907" y="226"/>
                  </a:lnTo>
                  <a:lnTo>
                    <a:pt x="907" y="0"/>
                  </a:lnTo>
                  <a:lnTo>
                    <a:pt x="567" y="0"/>
                  </a:lnTo>
                  <a:lnTo>
                    <a:pt x="567" y="113"/>
                  </a:lnTo>
                  <a:lnTo>
                    <a:pt x="226" y="113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69" name="Freeform 157">
              <a:extLst>
                <a:ext uri="{FF2B5EF4-FFF2-40B4-BE49-F238E27FC236}">
                  <a16:creationId xmlns:a16="http://schemas.microsoft.com/office/drawing/2014/main" id="{72F111BE-5514-4F92-AB6F-456FE66134B8}"/>
                </a:ext>
              </a:extLst>
            </p:cNvPr>
            <p:cNvSpPr>
              <a:spLocks/>
            </p:cNvSpPr>
            <p:nvPr/>
          </p:nvSpPr>
          <p:spPr bwMode="auto">
            <a:xfrm>
              <a:off x="1764" y="1323"/>
              <a:ext cx="680" cy="567"/>
            </a:xfrm>
            <a:custGeom>
              <a:avLst/>
              <a:gdLst>
                <a:gd name="T0" fmla="*/ 680 w 680"/>
                <a:gd name="T1" fmla="*/ 227 h 567"/>
                <a:gd name="T2" fmla="*/ 454 w 680"/>
                <a:gd name="T3" fmla="*/ 227 h 567"/>
                <a:gd name="T4" fmla="*/ 454 w 680"/>
                <a:gd name="T5" fmla="*/ 113 h 567"/>
                <a:gd name="T6" fmla="*/ 340 w 680"/>
                <a:gd name="T7" fmla="*/ 113 h 567"/>
                <a:gd name="T8" fmla="*/ 340 w 680"/>
                <a:gd name="T9" fmla="*/ 0 h 567"/>
                <a:gd name="T10" fmla="*/ 0 w 680"/>
                <a:gd name="T11" fmla="*/ 0 h 567"/>
                <a:gd name="T12" fmla="*/ 0 w 680"/>
                <a:gd name="T13" fmla="*/ 227 h 567"/>
                <a:gd name="T14" fmla="*/ 113 w 680"/>
                <a:gd name="T15" fmla="*/ 227 h 567"/>
                <a:gd name="T16" fmla="*/ 113 w 680"/>
                <a:gd name="T17" fmla="*/ 340 h 567"/>
                <a:gd name="T18" fmla="*/ 227 w 680"/>
                <a:gd name="T19" fmla="*/ 340 h 567"/>
                <a:gd name="T20" fmla="*/ 227 w 680"/>
                <a:gd name="T21" fmla="*/ 454 h 567"/>
                <a:gd name="T22" fmla="*/ 340 w 680"/>
                <a:gd name="T23" fmla="*/ 454 h 567"/>
                <a:gd name="T24" fmla="*/ 340 w 680"/>
                <a:gd name="T25" fmla="*/ 567 h 567"/>
                <a:gd name="T26" fmla="*/ 680 w 680"/>
                <a:gd name="T27" fmla="*/ 567 h 567"/>
                <a:gd name="T28" fmla="*/ 680 w 680"/>
                <a:gd name="T29" fmla="*/ 227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80" h="567">
                  <a:moveTo>
                    <a:pt x="680" y="227"/>
                  </a:moveTo>
                  <a:lnTo>
                    <a:pt x="454" y="227"/>
                  </a:lnTo>
                  <a:lnTo>
                    <a:pt x="454" y="113"/>
                  </a:lnTo>
                  <a:lnTo>
                    <a:pt x="340" y="113"/>
                  </a:lnTo>
                  <a:lnTo>
                    <a:pt x="340" y="0"/>
                  </a:lnTo>
                  <a:lnTo>
                    <a:pt x="0" y="0"/>
                  </a:lnTo>
                  <a:lnTo>
                    <a:pt x="0" y="227"/>
                  </a:lnTo>
                  <a:lnTo>
                    <a:pt x="113" y="227"/>
                  </a:lnTo>
                  <a:lnTo>
                    <a:pt x="113" y="340"/>
                  </a:lnTo>
                  <a:lnTo>
                    <a:pt x="227" y="340"/>
                  </a:lnTo>
                  <a:lnTo>
                    <a:pt x="227" y="454"/>
                  </a:lnTo>
                  <a:lnTo>
                    <a:pt x="340" y="454"/>
                  </a:lnTo>
                  <a:lnTo>
                    <a:pt x="340" y="567"/>
                  </a:lnTo>
                  <a:lnTo>
                    <a:pt x="680" y="567"/>
                  </a:lnTo>
                  <a:lnTo>
                    <a:pt x="680" y="22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71" name="Freeform 159">
              <a:extLst>
                <a:ext uri="{FF2B5EF4-FFF2-40B4-BE49-F238E27FC236}">
                  <a16:creationId xmlns:a16="http://schemas.microsoft.com/office/drawing/2014/main" id="{6019E10F-3AF4-4A65-8040-B4661B5B34AD}"/>
                </a:ext>
              </a:extLst>
            </p:cNvPr>
            <p:cNvSpPr>
              <a:spLocks/>
            </p:cNvSpPr>
            <p:nvPr/>
          </p:nvSpPr>
          <p:spPr bwMode="auto">
            <a:xfrm>
              <a:off x="1310" y="1323"/>
              <a:ext cx="1134" cy="1134"/>
            </a:xfrm>
            <a:custGeom>
              <a:avLst/>
              <a:gdLst>
                <a:gd name="T0" fmla="*/ 454 w 1134"/>
                <a:gd name="T1" fmla="*/ 0 h 1134"/>
                <a:gd name="T2" fmla="*/ 114 w 1134"/>
                <a:gd name="T3" fmla="*/ 0 h 1134"/>
                <a:gd name="T4" fmla="*/ 114 w 1134"/>
                <a:gd name="T5" fmla="*/ 113 h 1134"/>
                <a:gd name="T6" fmla="*/ 0 w 1134"/>
                <a:gd name="T7" fmla="*/ 113 h 1134"/>
                <a:gd name="T8" fmla="*/ 0 w 1134"/>
                <a:gd name="T9" fmla="*/ 340 h 1134"/>
                <a:gd name="T10" fmla="*/ 114 w 1134"/>
                <a:gd name="T11" fmla="*/ 340 h 1134"/>
                <a:gd name="T12" fmla="*/ 114 w 1134"/>
                <a:gd name="T13" fmla="*/ 454 h 1134"/>
                <a:gd name="T14" fmla="*/ 227 w 1134"/>
                <a:gd name="T15" fmla="*/ 454 h 1134"/>
                <a:gd name="T16" fmla="*/ 227 w 1134"/>
                <a:gd name="T17" fmla="*/ 567 h 1134"/>
                <a:gd name="T18" fmla="*/ 454 w 1134"/>
                <a:gd name="T19" fmla="*/ 567 h 1134"/>
                <a:gd name="T20" fmla="*/ 454 w 1134"/>
                <a:gd name="T21" fmla="*/ 794 h 1134"/>
                <a:gd name="T22" fmla="*/ 567 w 1134"/>
                <a:gd name="T23" fmla="*/ 794 h 1134"/>
                <a:gd name="T24" fmla="*/ 567 w 1134"/>
                <a:gd name="T25" fmla="*/ 1021 h 1134"/>
                <a:gd name="T26" fmla="*/ 794 w 1134"/>
                <a:gd name="T27" fmla="*/ 1021 h 1134"/>
                <a:gd name="T28" fmla="*/ 794 w 1134"/>
                <a:gd name="T29" fmla="*/ 1134 h 1134"/>
                <a:gd name="T30" fmla="*/ 1021 w 1134"/>
                <a:gd name="T31" fmla="*/ 1134 h 1134"/>
                <a:gd name="T32" fmla="*/ 1021 w 1134"/>
                <a:gd name="T33" fmla="*/ 1021 h 1134"/>
                <a:gd name="T34" fmla="*/ 1134 w 1134"/>
                <a:gd name="T35" fmla="*/ 1021 h 1134"/>
                <a:gd name="T36" fmla="*/ 1134 w 1134"/>
                <a:gd name="T37" fmla="*/ 567 h 1134"/>
                <a:gd name="T38" fmla="*/ 794 w 1134"/>
                <a:gd name="T39" fmla="*/ 567 h 1134"/>
                <a:gd name="T40" fmla="*/ 794 w 1134"/>
                <a:gd name="T41" fmla="*/ 454 h 1134"/>
                <a:gd name="T42" fmla="*/ 681 w 1134"/>
                <a:gd name="T43" fmla="*/ 454 h 1134"/>
                <a:gd name="T44" fmla="*/ 681 w 1134"/>
                <a:gd name="T45" fmla="*/ 340 h 1134"/>
                <a:gd name="T46" fmla="*/ 567 w 1134"/>
                <a:gd name="T47" fmla="*/ 340 h 1134"/>
                <a:gd name="T48" fmla="*/ 567 w 1134"/>
                <a:gd name="T49" fmla="*/ 227 h 1134"/>
                <a:gd name="T50" fmla="*/ 454 w 1134"/>
                <a:gd name="T51" fmla="*/ 227 h 1134"/>
                <a:gd name="T52" fmla="*/ 454 w 1134"/>
                <a:gd name="T53" fmla="*/ 0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134" h="1134">
                  <a:moveTo>
                    <a:pt x="454" y="0"/>
                  </a:moveTo>
                  <a:lnTo>
                    <a:pt x="114" y="0"/>
                  </a:lnTo>
                  <a:lnTo>
                    <a:pt x="114" y="113"/>
                  </a:lnTo>
                  <a:lnTo>
                    <a:pt x="0" y="113"/>
                  </a:lnTo>
                  <a:lnTo>
                    <a:pt x="0" y="340"/>
                  </a:lnTo>
                  <a:lnTo>
                    <a:pt x="114" y="340"/>
                  </a:lnTo>
                  <a:lnTo>
                    <a:pt x="114" y="454"/>
                  </a:lnTo>
                  <a:lnTo>
                    <a:pt x="227" y="454"/>
                  </a:lnTo>
                  <a:lnTo>
                    <a:pt x="227" y="567"/>
                  </a:lnTo>
                  <a:lnTo>
                    <a:pt x="454" y="567"/>
                  </a:lnTo>
                  <a:lnTo>
                    <a:pt x="454" y="794"/>
                  </a:lnTo>
                  <a:lnTo>
                    <a:pt x="567" y="794"/>
                  </a:lnTo>
                  <a:lnTo>
                    <a:pt x="567" y="1021"/>
                  </a:lnTo>
                  <a:lnTo>
                    <a:pt x="794" y="1021"/>
                  </a:lnTo>
                  <a:lnTo>
                    <a:pt x="794" y="1134"/>
                  </a:lnTo>
                  <a:lnTo>
                    <a:pt x="1021" y="1134"/>
                  </a:lnTo>
                  <a:lnTo>
                    <a:pt x="1021" y="1021"/>
                  </a:lnTo>
                  <a:lnTo>
                    <a:pt x="1134" y="1021"/>
                  </a:lnTo>
                  <a:lnTo>
                    <a:pt x="1134" y="567"/>
                  </a:lnTo>
                  <a:lnTo>
                    <a:pt x="794" y="567"/>
                  </a:lnTo>
                  <a:lnTo>
                    <a:pt x="794" y="454"/>
                  </a:lnTo>
                  <a:lnTo>
                    <a:pt x="681" y="454"/>
                  </a:lnTo>
                  <a:lnTo>
                    <a:pt x="681" y="340"/>
                  </a:lnTo>
                  <a:lnTo>
                    <a:pt x="567" y="340"/>
                  </a:lnTo>
                  <a:lnTo>
                    <a:pt x="567" y="227"/>
                  </a:lnTo>
                  <a:lnTo>
                    <a:pt x="454" y="227"/>
                  </a:lnTo>
                  <a:lnTo>
                    <a:pt x="454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72" name="Freeform 160">
              <a:extLst>
                <a:ext uri="{FF2B5EF4-FFF2-40B4-BE49-F238E27FC236}">
                  <a16:creationId xmlns:a16="http://schemas.microsoft.com/office/drawing/2014/main" id="{CE0D23D5-D862-4FD4-B309-EE67C1B390D4}"/>
                </a:ext>
              </a:extLst>
            </p:cNvPr>
            <p:cNvSpPr>
              <a:spLocks/>
            </p:cNvSpPr>
            <p:nvPr/>
          </p:nvSpPr>
          <p:spPr bwMode="auto">
            <a:xfrm>
              <a:off x="3919" y="1777"/>
              <a:ext cx="1474" cy="1134"/>
            </a:xfrm>
            <a:custGeom>
              <a:avLst/>
              <a:gdLst>
                <a:gd name="T0" fmla="*/ 1360 w 1474"/>
                <a:gd name="T1" fmla="*/ 0 h 1134"/>
                <a:gd name="T2" fmla="*/ 1020 w 1474"/>
                <a:gd name="T3" fmla="*/ 0 h 1134"/>
                <a:gd name="T4" fmla="*/ 1020 w 1474"/>
                <a:gd name="T5" fmla="*/ 113 h 1134"/>
                <a:gd name="T6" fmla="*/ 793 w 1474"/>
                <a:gd name="T7" fmla="*/ 113 h 1134"/>
                <a:gd name="T8" fmla="*/ 793 w 1474"/>
                <a:gd name="T9" fmla="*/ 226 h 1134"/>
                <a:gd name="T10" fmla="*/ 680 w 1474"/>
                <a:gd name="T11" fmla="*/ 226 h 1134"/>
                <a:gd name="T12" fmla="*/ 680 w 1474"/>
                <a:gd name="T13" fmla="*/ 340 h 1134"/>
                <a:gd name="T14" fmla="*/ 453 w 1474"/>
                <a:gd name="T15" fmla="*/ 340 h 1134"/>
                <a:gd name="T16" fmla="*/ 453 w 1474"/>
                <a:gd name="T17" fmla="*/ 453 h 1134"/>
                <a:gd name="T18" fmla="*/ 340 w 1474"/>
                <a:gd name="T19" fmla="*/ 453 h 1134"/>
                <a:gd name="T20" fmla="*/ 226 w 1474"/>
                <a:gd name="T21" fmla="*/ 453 h 1134"/>
                <a:gd name="T22" fmla="*/ 226 w 1474"/>
                <a:gd name="T23" fmla="*/ 793 h 1134"/>
                <a:gd name="T24" fmla="*/ 0 w 1474"/>
                <a:gd name="T25" fmla="*/ 793 h 1134"/>
                <a:gd name="T26" fmla="*/ 0 w 1474"/>
                <a:gd name="T27" fmla="*/ 1134 h 1134"/>
                <a:gd name="T28" fmla="*/ 567 w 1474"/>
                <a:gd name="T29" fmla="*/ 1134 h 1134"/>
                <a:gd name="T30" fmla="*/ 567 w 1474"/>
                <a:gd name="T31" fmla="*/ 1020 h 1134"/>
                <a:gd name="T32" fmla="*/ 680 w 1474"/>
                <a:gd name="T33" fmla="*/ 1020 h 1134"/>
                <a:gd name="T34" fmla="*/ 680 w 1474"/>
                <a:gd name="T35" fmla="*/ 907 h 1134"/>
                <a:gd name="T36" fmla="*/ 793 w 1474"/>
                <a:gd name="T37" fmla="*/ 907 h 1134"/>
                <a:gd name="T38" fmla="*/ 793 w 1474"/>
                <a:gd name="T39" fmla="*/ 1020 h 1134"/>
                <a:gd name="T40" fmla="*/ 907 w 1474"/>
                <a:gd name="T41" fmla="*/ 1020 h 1134"/>
                <a:gd name="T42" fmla="*/ 907 w 1474"/>
                <a:gd name="T43" fmla="*/ 907 h 1134"/>
                <a:gd name="T44" fmla="*/ 1134 w 1474"/>
                <a:gd name="T45" fmla="*/ 907 h 1134"/>
                <a:gd name="T46" fmla="*/ 1134 w 1474"/>
                <a:gd name="T47" fmla="*/ 680 h 1134"/>
                <a:gd name="T48" fmla="*/ 1247 w 1474"/>
                <a:gd name="T49" fmla="*/ 680 h 1134"/>
                <a:gd name="T50" fmla="*/ 1247 w 1474"/>
                <a:gd name="T51" fmla="*/ 453 h 1134"/>
                <a:gd name="T52" fmla="*/ 1360 w 1474"/>
                <a:gd name="T53" fmla="*/ 453 h 1134"/>
                <a:gd name="T54" fmla="*/ 1360 w 1474"/>
                <a:gd name="T55" fmla="*/ 340 h 1134"/>
                <a:gd name="T56" fmla="*/ 1474 w 1474"/>
                <a:gd name="T57" fmla="*/ 340 h 1134"/>
                <a:gd name="T58" fmla="*/ 1474 w 1474"/>
                <a:gd name="T59" fmla="*/ 226 h 1134"/>
                <a:gd name="T60" fmla="*/ 1360 w 1474"/>
                <a:gd name="T61" fmla="*/ 226 h 1134"/>
                <a:gd name="T62" fmla="*/ 1360 w 1474"/>
                <a:gd name="T63" fmla="*/ 0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474" h="1134">
                  <a:moveTo>
                    <a:pt x="1360" y="0"/>
                  </a:moveTo>
                  <a:lnTo>
                    <a:pt x="1020" y="0"/>
                  </a:lnTo>
                  <a:lnTo>
                    <a:pt x="1020" y="113"/>
                  </a:lnTo>
                  <a:lnTo>
                    <a:pt x="793" y="113"/>
                  </a:lnTo>
                  <a:lnTo>
                    <a:pt x="793" y="226"/>
                  </a:lnTo>
                  <a:lnTo>
                    <a:pt x="680" y="226"/>
                  </a:lnTo>
                  <a:lnTo>
                    <a:pt x="680" y="340"/>
                  </a:lnTo>
                  <a:lnTo>
                    <a:pt x="453" y="340"/>
                  </a:lnTo>
                  <a:lnTo>
                    <a:pt x="453" y="453"/>
                  </a:lnTo>
                  <a:lnTo>
                    <a:pt x="340" y="453"/>
                  </a:lnTo>
                  <a:lnTo>
                    <a:pt x="226" y="453"/>
                  </a:lnTo>
                  <a:lnTo>
                    <a:pt x="226" y="793"/>
                  </a:lnTo>
                  <a:lnTo>
                    <a:pt x="0" y="793"/>
                  </a:lnTo>
                  <a:lnTo>
                    <a:pt x="0" y="1134"/>
                  </a:lnTo>
                  <a:lnTo>
                    <a:pt x="567" y="1134"/>
                  </a:lnTo>
                  <a:lnTo>
                    <a:pt x="567" y="1020"/>
                  </a:lnTo>
                  <a:lnTo>
                    <a:pt x="680" y="1020"/>
                  </a:lnTo>
                  <a:lnTo>
                    <a:pt x="680" y="907"/>
                  </a:lnTo>
                  <a:lnTo>
                    <a:pt x="793" y="907"/>
                  </a:lnTo>
                  <a:lnTo>
                    <a:pt x="793" y="1020"/>
                  </a:lnTo>
                  <a:lnTo>
                    <a:pt x="907" y="1020"/>
                  </a:lnTo>
                  <a:lnTo>
                    <a:pt x="907" y="907"/>
                  </a:lnTo>
                  <a:lnTo>
                    <a:pt x="1134" y="907"/>
                  </a:lnTo>
                  <a:lnTo>
                    <a:pt x="1134" y="680"/>
                  </a:lnTo>
                  <a:lnTo>
                    <a:pt x="1247" y="680"/>
                  </a:lnTo>
                  <a:lnTo>
                    <a:pt x="1247" y="453"/>
                  </a:lnTo>
                  <a:lnTo>
                    <a:pt x="1360" y="453"/>
                  </a:lnTo>
                  <a:lnTo>
                    <a:pt x="1360" y="340"/>
                  </a:lnTo>
                  <a:lnTo>
                    <a:pt x="1474" y="340"/>
                  </a:lnTo>
                  <a:lnTo>
                    <a:pt x="1474" y="226"/>
                  </a:lnTo>
                  <a:lnTo>
                    <a:pt x="1360" y="226"/>
                  </a:lnTo>
                  <a:lnTo>
                    <a:pt x="1360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73" name="Freeform 161">
              <a:extLst>
                <a:ext uri="{FF2B5EF4-FFF2-40B4-BE49-F238E27FC236}">
                  <a16:creationId xmlns:a16="http://schemas.microsoft.com/office/drawing/2014/main" id="{3E1650F4-FF9B-4DED-B0FA-4008C78DFD77}"/>
                </a:ext>
              </a:extLst>
            </p:cNvPr>
            <p:cNvSpPr>
              <a:spLocks/>
            </p:cNvSpPr>
            <p:nvPr/>
          </p:nvSpPr>
          <p:spPr bwMode="auto">
            <a:xfrm>
              <a:off x="3692" y="1436"/>
              <a:ext cx="1361" cy="908"/>
            </a:xfrm>
            <a:custGeom>
              <a:avLst/>
              <a:gdLst>
                <a:gd name="T0" fmla="*/ 1361 w 1361"/>
                <a:gd name="T1" fmla="*/ 0 h 908"/>
                <a:gd name="T2" fmla="*/ 1247 w 1361"/>
                <a:gd name="T3" fmla="*/ 0 h 908"/>
                <a:gd name="T4" fmla="*/ 1247 w 1361"/>
                <a:gd name="T5" fmla="*/ 114 h 908"/>
                <a:gd name="T6" fmla="*/ 907 w 1361"/>
                <a:gd name="T7" fmla="*/ 114 h 908"/>
                <a:gd name="T8" fmla="*/ 907 w 1361"/>
                <a:gd name="T9" fmla="*/ 227 h 908"/>
                <a:gd name="T10" fmla="*/ 0 w 1361"/>
                <a:gd name="T11" fmla="*/ 227 h 908"/>
                <a:gd name="T12" fmla="*/ 0 w 1361"/>
                <a:gd name="T13" fmla="*/ 341 h 908"/>
                <a:gd name="T14" fmla="*/ 113 w 1361"/>
                <a:gd name="T15" fmla="*/ 341 h 908"/>
                <a:gd name="T16" fmla="*/ 113 w 1361"/>
                <a:gd name="T17" fmla="*/ 567 h 908"/>
                <a:gd name="T18" fmla="*/ 0 w 1361"/>
                <a:gd name="T19" fmla="*/ 567 h 908"/>
                <a:gd name="T20" fmla="*/ 0 w 1361"/>
                <a:gd name="T21" fmla="*/ 681 h 908"/>
                <a:gd name="T22" fmla="*/ 113 w 1361"/>
                <a:gd name="T23" fmla="*/ 681 h 908"/>
                <a:gd name="T24" fmla="*/ 113 w 1361"/>
                <a:gd name="T25" fmla="*/ 908 h 908"/>
                <a:gd name="T26" fmla="*/ 453 w 1361"/>
                <a:gd name="T27" fmla="*/ 908 h 908"/>
                <a:gd name="T28" fmla="*/ 453 w 1361"/>
                <a:gd name="T29" fmla="*/ 794 h 908"/>
                <a:gd name="T30" fmla="*/ 680 w 1361"/>
                <a:gd name="T31" fmla="*/ 794 h 908"/>
                <a:gd name="T32" fmla="*/ 680 w 1361"/>
                <a:gd name="T33" fmla="*/ 681 h 908"/>
                <a:gd name="T34" fmla="*/ 907 w 1361"/>
                <a:gd name="T35" fmla="*/ 681 h 908"/>
                <a:gd name="T36" fmla="*/ 907 w 1361"/>
                <a:gd name="T37" fmla="*/ 567 h 908"/>
                <a:gd name="T38" fmla="*/ 1020 w 1361"/>
                <a:gd name="T39" fmla="*/ 567 h 908"/>
                <a:gd name="T40" fmla="*/ 1020 w 1361"/>
                <a:gd name="T41" fmla="*/ 454 h 908"/>
                <a:gd name="T42" fmla="*/ 1247 w 1361"/>
                <a:gd name="T43" fmla="*/ 454 h 908"/>
                <a:gd name="T44" fmla="*/ 1247 w 1361"/>
                <a:gd name="T45" fmla="*/ 341 h 908"/>
                <a:gd name="T46" fmla="*/ 1361 w 1361"/>
                <a:gd name="T47" fmla="*/ 341 h 908"/>
                <a:gd name="T48" fmla="*/ 1361 w 1361"/>
                <a:gd name="T49" fmla="*/ 0 h 9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61" h="908">
                  <a:moveTo>
                    <a:pt x="1361" y="0"/>
                  </a:moveTo>
                  <a:lnTo>
                    <a:pt x="1247" y="0"/>
                  </a:lnTo>
                  <a:lnTo>
                    <a:pt x="1247" y="114"/>
                  </a:lnTo>
                  <a:lnTo>
                    <a:pt x="907" y="114"/>
                  </a:lnTo>
                  <a:lnTo>
                    <a:pt x="907" y="227"/>
                  </a:lnTo>
                  <a:lnTo>
                    <a:pt x="0" y="227"/>
                  </a:lnTo>
                  <a:lnTo>
                    <a:pt x="0" y="341"/>
                  </a:lnTo>
                  <a:lnTo>
                    <a:pt x="113" y="341"/>
                  </a:lnTo>
                  <a:lnTo>
                    <a:pt x="113" y="567"/>
                  </a:lnTo>
                  <a:lnTo>
                    <a:pt x="0" y="567"/>
                  </a:lnTo>
                  <a:lnTo>
                    <a:pt x="0" y="681"/>
                  </a:lnTo>
                  <a:lnTo>
                    <a:pt x="113" y="681"/>
                  </a:lnTo>
                  <a:lnTo>
                    <a:pt x="113" y="908"/>
                  </a:lnTo>
                  <a:lnTo>
                    <a:pt x="453" y="908"/>
                  </a:lnTo>
                  <a:lnTo>
                    <a:pt x="453" y="794"/>
                  </a:lnTo>
                  <a:lnTo>
                    <a:pt x="680" y="794"/>
                  </a:lnTo>
                  <a:lnTo>
                    <a:pt x="680" y="681"/>
                  </a:lnTo>
                  <a:lnTo>
                    <a:pt x="907" y="681"/>
                  </a:lnTo>
                  <a:lnTo>
                    <a:pt x="907" y="567"/>
                  </a:lnTo>
                  <a:lnTo>
                    <a:pt x="1020" y="567"/>
                  </a:lnTo>
                  <a:lnTo>
                    <a:pt x="1020" y="454"/>
                  </a:lnTo>
                  <a:lnTo>
                    <a:pt x="1247" y="454"/>
                  </a:lnTo>
                  <a:lnTo>
                    <a:pt x="1247" y="341"/>
                  </a:lnTo>
                  <a:lnTo>
                    <a:pt x="1361" y="341"/>
                  </a:lnTo>
                  <a:lnTo>
                    <a:pt x="1361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74" name="Freeform 162">
              <a:extLst>
                <a:ext uri="{FF2B5EF4-FFF2-40B4-BE49-F238E27FC236}">
                  <a16:creationId xmlns:a16="http://schemas.microsoft.com/office/drawing/2014/main" id="{4E599AB2-7C61-4BDE-BB0C-07614573378D}"/>
                </a:ext>
              </a:extLst>
            </p:cNvPr>
            <p:cNvSpPr>
              <a:spLocks/>
            </p:cNvSpPr>
            <p:nvPr/>
          </p:nvSpPr>
          <p:spPr bwMode="auto">
            <a:xfrm>
              <a:off x="3692" y="756"/>
              <a:ext cx="1361" cy="907"/>
            </a:xfrm>
            <a:custGeom>
              <a:avLst/>
              <a:gdLst>
                <a:gd name="T0" fmla="*/ 1247 w 1361"/>
                <a:gd name="T1" fmla="*/ 0 h 907"/>
                <a:gd name="T2" fmla="*/ 794 w 1361"/>
                <a:gd name="T3" fmla="*/ 0 h 907"/>
                <a:gd name="T4" fmla="*/ 794 w 1361"/>
                <a:gd name="T5" fmla="*/ 113 h 907"/>
                <a:gd name="T6" fmla="*/ 680 w 1361"/>
                <a:gd name="T7" fmla="*/ 113 h 907"/>
                <a:gd name="T8" fmla="*/ 680 w 1361"/>
                <a:gd name="T9" fmla="*/ 0 h 907"/>
                <a:gd name="T10" fmla="*/ 227 w 1361"/>
                <a:gd name="T11" fmla="*/ 0 h 907"/>
                <a:gd name="T12" fmla="*/ 227 w 1361"/>
                <a:gd name="T13" fmla="*/ 340 h 907"/>
                <a:gd name="T14" fmla="*/ 113 w 1361"/>
                <a:gd name="T15" fmla="*/ 340 h 907"/>
                <a:gd name="T16" fmla="*/ 113 w 1361"/>
                <a:gd name="T17" fmla="*/ 680 h 907"/>
                <a:gd name="T18" fmla="*/ 0 w 1361"/>
                <a:gd name="T19" fmla="*/ 680 h 907"/>
                <a:gd name="T20" fmla="*/ 0 w 1361"/>
                <a:gd name="T21" fmla="*/ 907 h 907"/>
                <a:gd name="T22" fmla="*/ 907 w 1361"/>
                <a:gd name="T23" fmla="*/ 907 h 907"/>
                <a:gd name="T24" fmla="*/ 907 w 1361"/>
                <a:gd name="T25" fmla="*/ 794 h 907"/>
                <a:gd name="T26" fmla="*/ 1247 w 1361"/>
                <a:gd name="T27" fmla="*/ 794 h 907"/>
                <a:gd name="T28" fmla="*/ 1247 w 1361"/>
                <a:gd name="T29" fmla="*/ 680 h 907"/>
                <a:gd name="T30" fmla="*/ 1361 w 1361"/>
                <a:gd name="T31" fmla="*/ 680 h 907"/>
                <a:gd name="T32" fmla="*/ 1361 w 1361"/>
                <a:gd name="T33" fmla="*/ 454 h 907"/>
                <a:gd name="T34" fmla="*/ 1247 w 1361"/>
                <a:gd name="T35" fmla="*/ 454 h 907"/>
                <a:gd name="T36" fmla="*/ 1247 w 1361"/>
                <a:gd name="T37" fmla="*/ 0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361" h="907">
                  <a:moveTo>
                    <a:pt x="1247" y="0"/>
                  </a:moveTo>
                  <a:lnTo>
                    <a:pt x="794" y="0"/>
                  </a:lnTo>
                  <a:lnTo>
                    <a:pt x="794" y="113"/>
                  </a:lnTo>
                  <a:lnTo>
                    <a:pt x="680" y="113"/>
                  </a:lnTo>
                  <a:lnTo>
                    <a:pt x="680" y="0"/>
                  </a:lnTo>
                  <a:lnTo>
                    <a:pt x="227" y="0"/>
                  </a:lnTo>
                  <a:lnTo>
                    <a:pt x="227" y="340"/>
                  </a:lnTo>
                  <a:lnTo>
                    <a:pt x="113" y="340"/>
                  </a:lnTo>
                  <a:lnTo>
                    <a:pt x="113" y="680"/>
                  </a:lnTo>
                  <a:lnTo>
                    <a:pt x="0" y="680"/>
                  </a:lnTo>
                  <a:lnTo>
                    <a:pt x="0" y="907"/>
                  </a:lnTo>
                  <a:lnTo>
                    <a:pt x="907" y="907"/>
                  </a:lnTo>
                  <a:lnTo>
                    <a:pt x="907" y="794"/>
                  </a:lnTo>
                  <a:lnTo>
                    <a:pt x="1247" y="794"/>
                  </a:lnTo>
                  <a:lnTo>
                    <a:pt x="1247" y="680"/>
                  </a:lnTo>
                  <a:lnTo>
                    <a:pt x="1361" y="680"/>
                  </a:lnTo>
                  <a:lnTo>
                    <a:pt x="1361" y="454"/>
                  </a:lnTo>
                  <a:lnTo>
                    <a:pt x="1247" y="454"/>
                  </a:lnTo>
                  <a:lnTo>
                    <a:pt x="1247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3476" name="Group 164">
            <a:extLst>
              <a:ext uri="{FF2B5EF4-FFF2-40B4-BE49-F238E27FC236}">
                <a16:creationId xmlns:a16="http://schemas.microsoft.com/office/drawing/2014/main" id="{FF184495-1B85-49FE-B89C-DE0C5F91937B}"/>
              </a:ext>
            </a:extLst>
          </p:cNvPr>
          <p:cNvGrpSpPr>
            <a:grpSpLocks/>
          </p:cNvGrpSpPr>
          <p:nvPr/>
        </p:nvGrpSpPr>
        <p:grpSpPr bwMode="auto">
          <a:xfrm>
            <a:off x="10010775" y="3540125"/>
            <a:ext cx="530225" cy="133350"/>
            <a:chOff x="1026" y="3760"/>
            <a:chExt cx="334" cy="84"/>
          </a:xfrm>
        </p:grpSpPr>
        <p:sp>
          <p:nvSpPr>
            <p:cNvPr id="13477" name="WordArt 165">
              <a:extLst>
                <a:ext uri="{FF2B5EF4-FFF2-40B4-BE49-F238E27FC236}">
                  <a16:creationId xmlns:a16="http://schemas.microsoft.com/office/drawing/2014/main" id="{0DDE818F-79FD-4F67-AF95-97630D5FE25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26" y="3760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小松島市</a:t>
              </a:r>
            </a:p>
          </p:txBody>
        </p:sp>
        <p:sp>
          <p:nvSpPr>
            <p:cNvPr id="13478" name="WordArt 166">
              <a:extLst>
                <a:ext uri="{FF2B5EF4-FFF2-40B4-BE49-F238E27FC236}">
                  <a16:creationId xmlns:a16="http://schemas.microsoft.com/office/drawing/2014/main" id="{6F35DB2D-8EEA-4A4B-B257-94B89F6AD28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27" y="3761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小松島市</a:t>
              </a:r>
            </a:p>
          </p:txBody>
        </p:sp>
      </p:grpSp>
      <p:grpSp>
        <p:nvGrpSpPr>
          <p:cNvPr id="13479" name="Group 167">
            <a:extLst>
              <a:ext uri="{FF2B5EF4-FFF2-40B4-BE49-F238E27FC236}">
                <a16:creationId xmlns:a16="http://schemas.microsoft.com/office/drawing/2014/main" id="{6481260B-B7F1-4A24-8352-A8EC46EBAEB4}"/>
              </a:ext>
            </a:extLst>
          </p:cNvPr>
          <p:cNvGrpSpPr>
            <a:grpSpLocks/>
          </p:cNvGrpSpPr>
          <p:nvPr/>
        </p:nvGrpSpPr>
        <p:grpSpPr bwMode="auto">
          <a:xfrm>
            <a:off x="9551988" y="1020763"/>
            <a:ext cx="396875" cy="133350"/>
            <a:chOff x="629" y="3760"/>
            <a:chExt cx="250" cy="84"/>
          </a:xfrm>
        </p:grpSpPr>
        <p:sp>
          <p:nvSpPr>
            <p:cNvPr id="13480" name="WordArt 168">
              <a:extLst>
                <a:ext uri="{FF2B5EF4-FFF2-40B4-BE49-F238E27FC236}">
                  <a16:creationId xmlns:a16="http://schemas.microsoft.com/office/drawing/2014/main" id="{A9E105BA-B1DF-4A38-B758-16E53C632A2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29" y="376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鳴門市</a:t>
              </a:r>
            </a:p>
          </p:txBody>
        </p:sp>
        <p:sp>
          <p:nvSpPr>
            <p:cNvPr id="13481" name="WordArt 169">
              <a:extLst>
                <a:ext uri="{FF2B5EF4-FFF2-40B4-BE49-F238E27FC236}">
                  <a16:creationId xmlns:a16="http://schemas.microsoft.com/office/drawing/2014/main" id="{38F5F71D-DE2C-4AB7-8C13-350883666DF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30" y="376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鳴門市</a:t>
              </a:r>
            </a:p>
          </p:txBody>
        </p:sp>
      </p:grpSp>
      <p:grpSp>
        <p:nvGrpSpPr>
          <p:cNvPr id="13482" name="Group 170">
            <a:extLst>
              <a:ext uri="{FF2B5EF4-FFF2-40B4-BE49-F238E27FC236}">
                <a16:creationId xmlns:a16="http://schemas.microsoft.com/office/drawing/2014/main" id="{84E6468F-9B62-4560-8963-B8C9A79CEFAA}"/>
              </a:ext>
            </a:extLst>
          </p:cNvPr>
          <p:cNvGrpSpPr>
            <a:grpSpLocks/>
          </p:cNvGrpSpPr>
          <p:nvPr/>
        </p:nvGrpSpPr>
        <p:grpSpPr bwMode="auto">
          <a:xfrm>
            <a:off x="9191625" y="2730500"/>
            <a:ext cx="396875" cy="133350"/>
            <a:chOff x="210" y="3760"/>
            <a:chExt cx="250" cy="84"/>
          </a:xfrm>
        </p:grpSpPr>
        <p:sp>
          <p:nvSpPr>
            <p:cNvPr id="13483" name="WordArt 171">
              <a:extLst>
                <a:ext uri="{FF2B5EF4-FFF2-40B4-BE49-F238E27FC236}">
                  <a16:creationId xmlns:a16="http://schemas.microsoft.com/office/drawing/2014/main" id="{DB5446BD-E871-455F-A616-6D43BF11DF6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10" y="376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徳島市</a:t>
              </a:r>
            </a:p>
          </p:txBody>
        </p:sp>
        <p:sp>
          <p:nvSpPr>
            <p:cNvPr id="13484" name="WordArt 172">
              <a:extLst>
                <a:ext uri="{FF2B5EF4-FFF2-40B4-BE49-F238E27FC236}">
                  <a16:creationId xmlns:a16="http://schemas.microsoft.com/office/drawing/2014/main" id="{D74C164E-87F8-4229-87EB-2472408D01B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11" y="376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徳島市</a:t>
              </a:r>
            </a:p>
          </p:txBody>
        </p:sp>
      </p:grpSp>
      <p:grpSp>
        <p:nvGrpSpPr>
          <p:cNvPr id="13485" name="Group 173">
            <a:extLst>
              <a:ext uri="{FF2B5EF4-FFF2-40B4-BE49-F238E27FC236}">
                <a16:creationId xmlns:a16="http://schemas.microsoft.com/office/drawing/2014/main" id="{EB807906-47E8-4DF8-87C5-21B148105893}"/>
              </a:ext>
            </a:extLst>
          </p:cNvPr>
          <p:cNvGrpSpPr>
            <a:grpSpLocks/>
          </p:cNvGrpSpPr>
          <p:nvPr/>
        </p:nvGrpSpPr>
        <p:grpSpPr bwMode="auto">
          <a:xfrm>
            <a:off x="6491288" y="3000375"/>
            <a:ext cx="530225" cy="133350"/>
            <a:chOff x="1048" y="3961"/>
            <a:chExt cx="334" cy="84"/>
          </a:xfrm>
        </p:grpSpPr>
        <p:sp>
          <p:nvSpPr>
            <p:cNvPr id="13486" name="WordArt 174">
              <a:extLst>
                <a:ext uri="{FF2B5EF4-FFF2-40B4-BE49-F238E27FC236}">
                  <a16:creationId xmlns:a16="http://schemas.microsoft.com/office/drawing/2014/main" id="{FC68C4CD-AFDB-4A9D-A323-74DB5C6A91C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48" y="3961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吉野川市</a:t>
              </a:r>
            </a:p>
          </p:txBody>
        </p:sp>
        <p:sp>
          <p:nvSpPr>
            <p:cNvPr id="13487" name="WordArt 175">
              <a:extLst>
                <a:ext uri="{FF2B5EF4-FFF2-40B4-BE49-F238E27FC236}">
                  <a16:creationId xmlns:a16="http://schemas.microsoft.com/office/drawing/2014/main" id="{443F0F51-E4E7-4730-90EF-1FB690C3084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49" y="3962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吉野川市</a:t>
              </a:r>
            </a:p>
          </p:txBody>
        </p:sp>
      </p:grpSp>
      <p:grpSp>
        <p:nvGrpSpPr>
          <p:cNvPr id="13488" name="Group 176">
            <a:extLst>
              <a:ext uri="{FF2B5EF4-FFF2-40B4-BE49-F238E27FC236}">
                <a16:creationId xmlns:a16="http://schemas.microsoft.com/office/drawing/2014/main" id="{DB5A1D7D-3A15-4DAA-BD07-D93416CF0BDE}"/>
              </a:ext>
            </a:extLst>
          </p:cNvPr>
          <p:cNvGrpSpPr>
            <a:grpSpLocks/>
          </p:cNvGrpSpPr>
          <p:nvPr/>
        </p:nvGrpSpPr>
        <p:grpSpPr bwMode="auto">
          <a:xfrm>
            <a:off x="6761163" y="1830388"/>
            <a:ext cx="396875" cy="133350"/>
            <a:chOff x="651" y="3961"/>
            <a:chExt cx="250" cy="84"/>
          </a:xfrm>
        </p:grpSpPr>
        <p:sp>
          <p:nvSpPr>
            <p:cNvPr id="13489" name="WordArt 177">
              <a:extLst>
                <a:ext uri="{FF2B5EF4-FFF2-40B4-BE49-F238E27FC236}">
                  <a16:creationId xmlns:a16="http://schemas.microsoft.com/office/drawing/2014/main" id="{0CE6576E-B3F5-44CD-8267-94564DD3EC6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51" y="3961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阿波市</a:t>
              </a:r>
            </a:p>
          </p:txBody>
        </p:sp>
        <p:sp>
          <p:nvSpPr>
            <p:cNvPr id="13490" name="WordArt 178">
              <a:extLst>
                <a:ext uri="{FF2B5EF4-FFF2-40B4-BE49-F238E27FC236}">
                  <a16:creationId xmlns:a16="http://schemas.microsoft.com/office/drawing/2014/main" id="{7A221918-E133-41AF-AD11-B658DE279DA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52" y="3962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阿波市</a:t>
              </a:r>
            </a:p>
          </p:txBody>
        </p:sp>
      </p:grpSp>
      <p:grpSp>
        <p:nvGrpSpPr>
          <p:cNvPr id="13491" name="Group 179">
            <a:extLst>
              <a:ext uri="{FF2B5EF4-FFF2-40B4-BE49-F238E27FC236}">
                <a16:creationId xmlns:a16="http://schemas.microsoft.com/office/drawing/2014/main" id="{B5B2AD46-FD36-4883-91B7-E5AAFE16D8C1}"/>
              </a:ext>
            </a:extLst>
          </p:cNvPr>
          <p:cNvGrpSpPr>
            <a:grpSpLocks/>
          </p:cNvGrpSpPr>
          <p:nvPr/>
        </p:nvGrpSpPr>
        <p:grpSpPr bwMode="auto">
          <a:xfrm>
            <a:off x="10001250" y="4891088"/>
            <a:ext cx="396875" cy="133350"/>
            <a:chOff x="232" y="3961"/>
            <a:chExt cx="250" cy="84"/>
          </a:xfrm>
        </p:grpSpPr>
        <p:sp>
          <p:nvSpPr>
            <p:cNvPr id="13492" name="WordArt 180">
              <a:extLst>
                <a:ext uri="{FF2B5EF4-FFF2-40B4-BE49-F238E27FC236}">
                  <a16:creationId xmlns:a16="http://schemas.microsoft.com/office/drawing/2014/main" id="{A48A44FD-360A-4BC0-9642-19D86C68D99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32" y="3961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阿南市</a:t>
              </a:r>
            </a:p>
          </p:txBody>
        </p:sp>
        <p:sp>
          <p:nvSpPr>
            <p:cNvPr id="13493" name="WordArt 181">
              <a:extLst>
                <a:ext uri="{FF2B5EF4-FFF2-40B4-BE49-F238E27FC236}">
                  <a16:creationId xmlns:a16="http://schemas.microsoft.com/office/drawing/2014/main" id="{E9DD9735-62B4-4DFC-B59D-276332B4AD1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33" y="3962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阿南市</a:t>
              </a:r>
            </a:p>
          </p:txBody>
        </p:sp>
      </p:grpSp>
      <p:grpSp>
        <p:nvGrpSpPr>
          <p:cNvPr id="13494" name="Group 182">
            <a:extLst>
              <a:ext uri="{FF2B5EF4-FFF2-40B4-BE49-F238E27FC236}">
                <a16:creationId xmlns:a16="http://schemas.microsoft.com/office/drawing/2014/main" id="{F34B5312-7386-427E-898E-6E0FB3D12062}"/>
              </a:ext>
            </a:extLst>
          </p:cNvPr>
          <p:cNvGrpSpPr>
            <a:grpSpLocks/>
          </p:cNvGrpSpPr>
          <p:nvPr/>
        </p:nvGrpSpPr>
        <p:grpSpPr bwMode="auto">
          <a:xfrm>
            <a:off x="8380413" y="3630613"/>
            <a:ext cx="530225" cy="133350"/>
            <a:chOff x="1048" y="4188"/>
            <a:chExt cx="334" cy="84"/>
          </a:xfrm>
        </p:grpSpPr>
        <p:sp>
          <p:nvSpPr>
            <p:cNvPr id="13495" name="WordArt 183">
              <a:extLst>
                <a:ext uri="{FF2B5EF4-FFF2-40B4-BE49-F238E27FC236}">
                  <a16:creationId xmlns:a16="http://schemas.microsoft.com/office/drawing/2014/main" id="{18703B10-F432-43E5-8EB5-E0301AA9685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48" y="4188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佐那河内村</a:t>
              </a:r>
            </a:p>
          </p:txBody>
        </p:sp>
        <p:sp>
          <p:nvSpPr>
            <p:cNvPr id="13496" name="WordArt 184">
              <a:extLst>
                <a:ext uri="{FF2B5EF4-FFF2-40B4-BE49-F238E27FC236}">
                  <a16:creationId xmlns:a16="http://schemas.microsoft.com/office/drawing/2014/main" id="{20A96743-60A3-409F-9D75-4C18835A1DC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49" y="4189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佐那河内村</a:t>
              </a:r>
            </a:p>
          </p:txBody>
        </p:sp>
      </p:grpSp>
      <p:grpSp>
        <p:nvGrpSpPr>
          <p:cNvPr id="13497" name="Group 185">
            <a:extLst>
              <a:ext uri="{FF2B5EF4-FFF2-40B4-BE49-F238E27FC236}">
                <a16:creationId xmlns:a16="http://schemas.microsoft.com/office/drawing/2014/main" id="{481AE3E5-C91A-4C50-BBAB-3F5163828656}"/>
              </a:ext>
            </a:extLst>
          </p:cNvPr>
          <p:cNvGrpSpPr>
            <a:grpSpLocks/>
          </p:cNvGrpSpPr>
          <p:nvPr/>
        </p:nvGrpSpPr>
        <p:grpSpPr bwMode="auto">
          <a:xfrm>
            <a:off x="1809750" y="4260850"/>
            <a:ext cx="396875" cy="133350"/>
            <a:chOff x="651" y="4188"/>
            <a:chExt cx="250" cy="84"/>
          </a:xfrm>
        </p:grpSpPr>
        <p:sp>
          <p:nvSpPr>
            <p:cNvPr id="13498" name="WordArt 186">
              <a:extLst>
                <a:ext uri="{FF2B5EF4-FFF2-40B4-BE49-F238E27FC236}">
                  <a16:creationId xmlns:a16="http://schemas.microsoft.com/office/drawing/2014/main" id="{DFC3AA76-2A53-4CDC-9E0C-4B2CBA44ECE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51" y="4188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三好市</a:t>
              </a:r>
            </a:p>
          </p:txBody>
        </p:sp>
        <p:sp>
          <p:nvSpPr>
            <p:cNvPr id="13499" name="WordArt 187">
              <a:extLst>
                <a:ext uri="{FF2B5EF4-FFF2-40B4-BE49-F238E27FC236}">
                  <a16:creationId xmlns:a16="http://schemas.microsoft.com/office/drawing/2014/main" id="{17682415-99AB-4E65-B9E2-E5B9ED36DB3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52" y="4189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三好市</a:t>
              </a:r>
            </a:p>
          </p:txBody>
        </p:sp>
      </p:grpSp>
      <p:grpSp>
        <p:nvGrpSpPr>
          <p:cNvPr id="13500" name="Group 188">
            <a:extLst>
              <a:ext uri="{FF2B5EF4-FFF2-40B4-BE49-F238E27FC236}">
                <a16:creationId xmlns:a16="http://schemas.microsoft.com/office/drawing/2014/main" id="{22DE94DC-1200-4175-90FB-A159ED1A92C8}"/>
              </a:ext>
            </a:extLst>
          </p:cNvPr>
          <p:cNvGrpSpPr>
            <a:grpSpLocks/>
          </p:cNvGrpSpPr>
          <p:nvPr/>
        </p:nvGrpSpPr>
        <p:grpSpPr bwMode="auto">
          <a:xfrm>
            <a:off x="5321300" y="3540125"/>
            <a:ext cx="396875" cy="133350"/>
            <a:chOff x="232" y="4188"/>
            <a:chExt cx="250" cy="84"/>
          </a:xfrm>
        </p:grpSpPr>
        <p:sp>
          <p:nvSpPr>
            <p:cNvPr id="13501" name="WordArt 189">
              <a:extLst>
                <a:ext uri="{FF2B5EF4-FFF2-40B4-BE49-F238E27FC236}">
                  <a16:creationId xmlns:a16="http://schemas.microsoft.com/office/drawing/2014/main" id="{8DB23D53-9B0C-4C61-A6BA-67B20E988AF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32" y="4188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美馬市</a:t>
              </a:r>
            </a:p>
          </p:txBody>
        </p:sp>
        <p:sp>
          <p:nvSpPr>
            <p:cNvPr id="13502" name="WordArt 190">
              <a:extLst>
                <a:ext uri="{FF2B5EF4-FFF2-40B4-BE49-F238E27FC236}">
                  <a16:creationId xmlns:a16="http://schemas.microsoft.com/office/drawing/2014/main" id="{A76CDAEE-2477-4181-B15F-DD13A451A1D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33" y="4189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美馬市</a:t>
              </a:r>
            </a:p>
          </p:txBody>
        </p:sp>
      </p:grpSp>
      <p:grpSp>
        <p:nvGrpSpPr>
          <p:cNvPr id="13503" name="Group 191">
            <a:extLst>
              <a:ext uri="{FF2B5EF4-FFF2-40B4-BE49-F238E27FC236}">
                <a16:creationId xmlns:a16="http://schemas.microsoft.com/office/drawing/2014/main" id="{051CF8E4-19B8-4613-86A7-FCF2C5606DA5}"/>
              </a:ext>
            </a:extLst>
          </p:cNvPr>
          <p:cNvGrpSpPr>
            <a:grpSpLocks/>
          </p:cNvGrpSpPr>
          <p:nvPr/>
        </p:nvGrpSpPr>
        <p:grpSpPr bwMode="auto">
          <a:xfrm>
            <a:off x="4240213" y="3810000"/>
            <a:ext cx="530225" cy="133350"/>
            <a:chOff x="1105" y="4358"/>
            <a:chExt cx="334" cy="84"/>
          </a:xfrm>
        </p:grpSpPr>
        <p:sp>
          <p:nvSpPr>
            <p:cNvPr id="13504" name="WordArt 192">
              <a:extLst>
                <a:ext uri="{FF2B5EF4-FFF2-40B4-BE49-F238E27FC236}">
                  <a16:creationId xmlns:a16="http://schemas.microsoft.com/office/drawing/2014/main" id="{9F8D2213-2D41-4947-828F-B2A701DEDB4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05" y="4358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つるぎ町</a:t>
              </a:r>
            </a:p>
          </p:txBody>
        </p:sp>
        <p:sp>
          <p:nvSpPr>
            <p:cNvPr id="13505" name="WordArt 193">
              <a:extLst>
                <a:ext uri="{FF2B5EF4-FFF2-40B4-BE49-F238E27FC236}">
                  <a16:creationId xmlns:a16="http://schemas.microsoft.com/office/drawing/2014/main" id="{D503AC82-AE56-4D28-82E4-B208D506B11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06" y="4359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つるぎ町</a:t>
              </a:r>
            </a:p>
          </p:txBody>
        </p:sp>
      </p:grpSp>
      <p:grpSp>
        <p:nvGrpSpPr>
          <p:cNvPr id="13506" name="Group 194">
            <a:extLst>
              <a:ext uri="{FF2B5EF4-FFF2-40B4-BE49-F238E27FC236}">
                <a16:creationId xmlns:a16="http://schemas.microsoft.com/office/drawing/2014/main" id="{EE4E6F7A-8AE3-46AA-A4A0-E53F18B6FADE}"/>
              </a:ext>
            </a:extLst>
          </p:cNvPr>
          <p:cNvGrpSpPr>
            <a:grpSpLocks/>
          </p:cNvGrpSpPr>
          <p:nvPr/>
        </p:nvGrpSpPr>
        <p:grpSpPr bwMode="auto">
          <a:xfrm>
            <a:off x="7661275" y="4710113"/>
            <a:ext cx="396875" cy="133350"/>
            <a:chOff x="708" y="4358"/>
            <a:chExt cx="250" cy="84"/>
          </a:xfrm>
        </p:grpSpPr>
        <p:sp>
          <p:nvSpPr>
            <p:cNvPr id="13507" name="WordArt 195">
              <a:extLst>
                <a:ext uri="{FF2B5EF4-FFF2-40B4-BE49-F238E27FC236}">
                  <a16:creationId xmlns:a16="http://schemas.microsoft.com/office/drawing/2014/main" id="{8F082E4A-9014-4AFB-8CEE-12A245EBDE8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08" y="4358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上勝町</a:t>
              </a:r>
            </a:p>
          </p:txBody>
        </p:sp>
        <p:sp>
          <p:nvSpPr>
            <p:cNvPr id="13508" name="WordArt 196">
              <a:extLst>
                <a:ext uri="{FF2B5EF4-FFF2-40B4-BE49-F238E27FC236}">
                  <a16:creationId xmlns:a16="http://schemas.microsoft.com/office/drawing/2014/main" id="{6D8CB405-4143-49AE-83C0-1A52B4B18B9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09" y="4359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上勝町</a:t>
              </a:r>
            </a:p>
          </p:txBody>
        </p:sp>
      </p:grpSp>
      <p:grpSp>
        <p:nvGrpSpPr>
          <p:cNvPr id="13509" name="Group 197">
            <a:extLst>
              <a:ext uri="{FF2B5EF4-FFF2-40B4-BE49-F238E27FC236}">
                <a16:creationId xmlns:a16="http://schemas.microsoft.com/office/drawing/2014/main" id="{25A42974-1EA9-4505-8355-98B42AA1F5BB}"/>
              </a:ext>
            </a:extLst>
          </p:cNvPr>
          <p:cNvGrpSpPr>
            <a:grpSpLocks/>
          </p:cNvGrpSpPr>
          <p:nvPr/>
        </p:nvGrpSpPr>
        <p:grpSpPr bwMode="auto">
          <a:xfrm>
            <a:off x="8831263" y="4260850"/>
            <a:ext cx="396875" cy="133350"/>
            <a:chOff x="289" y="4358"/>
            <a:chExt cx="250" cy="84"/>
          </a:xfrm>
        </p:grpSpPr>
        <p:sp>
          <p:nvSpPr>
            <p:cNvPr id="13510" name="WordArt 198">
              <a:extLst>
                <a:ext uri="{FF2B5EF4-FFF2-40B4-BE49-F238E27FC236}">
                  <a16:creationId xmlns:a16="http://schemas.microsoft.com/office/drawing/2014/main" id="{7C1385B5-2428-4B5D-B1C8-DA3DFA6491E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89" y="4358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勝浦町</a:t>
              </a:r>
            </a:p>
          </p:txBody>
        </p:sp>
        <p:sp>
          <p:nvSpPr>
            <p:cNvPr id="13511" name="WordArt 199">
              <a:extLst>
                <a:ext uri="{FF2B5EF4-FFF2-40B4-BE49-F238E27FC236}">
                  <a16:creationId xmlns:a16="http://schemas.microsoft.com/office/drawing/2014/main" id="{FD24A54F-6B5A-4E2D-9303-A1ACBBEA916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90" y="4359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勝浦町</a:t>
              </a:r>
            </a:p>
          </p:txBody>
        </p:sp>
      </p:grpSp>
      <p:grpSp>
        <p:nvGrpSpPr>
          <p:cNvPr id="13512" name="Group 200">
            <a:extLst>
              <a:ext uri="{FF2B5EF4-FFF2-40B4-BE49-F238E27FC236}">
                <a16:creationId xmlns:a16="http://schemas.microsoft.com/office/drawing/2014/main" id="{CB93F004-2F99-49D7-BDFF-06A22663A6BD}"/>
              </a:ext>
            </a:extLst>
          </p:cNvPr>
          <p:cNvGrpSpPr>
            <a:grpSpLocks/>
          </p:cNvGrpSpPr>
          <p:nvPr/>
        </p:nvGrpSpPr>
        <p:grpSpPr bwMode="auto">
          <a:xfrm>
            <a:off x="7210425" y="3810000"/>
            <a:ext cx="396875" cy="133350"/>
            <a:chOff x="708" y="4497"/>
            <a:chExt cx="250" cy="84"/>
          </a:xfrm>
        </p:grpSpPr>
        <p:sp>
          <p:nvSpPr>
            <p:cNvPr id="13513" name="WordArt 201">
              <a:extLst>
                <a:ext uri="{FF2B5EF4-FFF2-40B4-BE49-F238E27FC236}">
                  <a16:creationId xmlns:a16="http://schemas.microsoft.com/office/drawing/2014/main" id="{AD30B5D7-CEC3-4A9C-BAA9-1C615AE9E02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08" y="449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神山町</a:t>
              </a:r>
            </a:p>
          </p:txBody>
        </p:sp>
        <p:sp>
          <p:nvSpPr>
            <p:cNvPr id="13514" name="WordArt 202">
              <a:extLst>
                <a:ext uri="{FF2B5EF4-FFF2-40B4-BE49-F238E27FC236}">
                  <a16:creationId xmlns:a16="http://schemas.microsoft.com/office/drawing/2014/main" id="{D4D4D71E-940E-4A3E-AABC-7B7994DC618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09" y="449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神山町</a:t>
              </a:r>
            </a:p>
          </p:txBody>
        </p:sp>
      </p:grpSp>
      <p:grpSp>
        <p:nvGrpSpPr>
          <p:cNvPr id="13515" name="Group 203">
            <a:extLst>
              <a:ext uri="{FF2B5EF4-FFF2-40B4-BE49-F238E27FC236}">
                <a16:creationId xmlns:a16="http://schemas.microsoft.com/office/drawing/2014/main" id="{A9BF0032-D5D5-4709-8423-C0C60AE37E16}"/>
              </a:ext>
            </a:extLst>
          </p:cNvPr>
          <p:cNvGrpSpPr>
            <a:grpSpLocks/>
          </p:cNvGrpSpPr>
          <p:nvPr/>
        </p:nvGrpSpPr>
        <p:grpSpPr bwMode="auto">
          <a:xfrm>
            <a:off x="8201025" y="2370138"/>
            <a:ext cx="396875" cy="133350"/>
            <a:chOff x="289" y="4497"/>
            <a:chExt cx="250" cy="84"/>
          </a:xfrm>
        </p:grpSpPr>
        <p:sp>
          <p:nvSpPr>
            <p:cNvPr id="13516" name="WordArt 204">
              <a:extLst>
                <a:ext uri="{FF2B5EF4-FFF2-40B4-BE49-F238E27FC236}">
                  <a16:creationId xmlns:a16="http://schemas.microsoft.com/office/drawing/2014/main" id="{3D845D9B-550E-4EC5-9F16-8605AACC492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89" y="449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石井町</a:t>
              </a:r>
            </a:p>
          </p:txBody>
        </p:sp>
        <p:sp>
          <p:nvSpPr>
            <p:cNvPr id="13517" name="WordArt 205">
              <a:extLst>
                <a:ext uri="{FF2B5EF4-FFF2-40B4-BE49-F238E27FC236}">
                  <a16:creationId xmlns:a16="http://schemas.microsoft.com/office/drawing/2014/main" id="{55A908C8-4B8E-46D9-B55A-7B2E982B67C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90" y="449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石井町</a:t>
              </a:r>
            </a:p>
          </p:txBody>
        </p:sp>
      </p:grpSp>
      <p:grpSp>
        <p:nvGrpSpPr>
          <p:cNvPr id="13518" name="Group 206">
            <a:extLst>
              <a:ext uri="{FF2B5EF4-FFF2-40B4-BE49-F238E27FC236}">
                <a16:creationId xmlns:a16="http://schemas.microsoft.com/office/drawing/2014/main" id="{FAFE809A-54BA-40C5-8A1C-FAF2B363598D}"/>
              </a:ext>
            </a:extLst>
          </p:cNvPr>
          <p:cNvGrpSpPr>
            <a:grpSpLocks/>
          </p:cNvGrpSpPr>
          <p:nvPr/>
        </p:nvGrpSpPr>
        <p:grpSpPr bwMode="auto">
          <a:xfrm>
            <a:off x="8021638" y="7410450"/>
            <a:ext cx="396875" cy="133350"/>
            <a:chOff x="730" y="4698"/>
            <a:chExt cx="250" cy="84"/>
          </a:xfrm>
        </p:grpSpPr>
        <p:sp>
          <p:nvSpPr>
            <p:cNvPr id="13519" name="WordArt 207">
              <a:extLst>
                <a:ext uri="{FF2B5EF4-FFF2-40B4-BE49-F238E27FC236}">
                  <a16:creationId xmlns:a16="http://schemas.microsoft.com/office/drawing/2014/main" id="{9D112AD7-4E6B-4790-A962-82D7CEF82E3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30" y="4698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牟岐町</a:t>
              </a:r>
            </a:p>
          </p:txBody>
        </p:sp>
        <p:sp>
          <p:nvSpPr>
            <p:cNvPr id="13520" name="WordArt 208">
              <a:extLst>
                <a:ext uri="{FF2B5EF4-FFF2-40B4-BE49-F238E27FC236}">
                  <a16:creationId xmlns:a16="http://schemas.microsoft.com/office/drawing/2014/main" id="{0B472827-0B00-4CF7-823F-C99506CE507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31" y="4699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牟岐町</a:t>
              </a:r>
            </a:p>
          </p:txBody>
        </p:sp>
      </p:grpSp>
      <p:grpSp>
        <p:nvGrpSpPr>
          <p:cNvPr id="13521" name="Group 209">
            <a:extLst>
              <a:ext uri="{FF2B5EF4-FFF2-40B4-BE49-F238E27FC236}">
                <a16:creationId xmlns:a16="http://schemas.microsoft.com/office/drawing/2014/main" id="{EF6C02EE-C9E4-4270-BA41-71A8C99F859E}"/>
              </a:ext>
            </a:extLst>
          </p:cNvPr>
          <p:cNvGrpSpPr>
            <a:grpSpLocks/>
          </p:cNvGrpSpPr>
          <p:nvPr/>
        </p:nvGrpSpPr>
        <p:grpSpPr bwMode="auto">
          <a:xfrm>
            <a:off x="6491288" y="5880100"/>
            <a:ext cx="396875" cy="133350"/>
            <a:chOff x="311" y="4698"/>
            <a:chExt cx="250" cy="84"/>
          </a:xfrm>
        </p:grpSpPr>
        <p:sp>
          <p:nvSpPr>
            <p:cNvPr id="13522" name="WordArt 210">
              <a:extLst>
                <a:ext uri="{FF2B5EF4-FFF2-40B4-BE49-F238E27FC236}">
                  <a16:creationId xmlns:a16="http://schemas.microsoft.com/office/drawing/2014/main" id="{451EA934-9F20-4305-ACDB-7545F32FE94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11" y="4698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那賀町</a:t>
              </a:r>
            </a:p>
          </p:txBody>
        </p:sp>
        <p:sp>
          <p:nvSpPr>
            <p:cNvPr id="13523" name="WordArt 211">
              <a:extLst>
                <a:ext uri="{FF2B5EF4-FFF2-40B4-BE49-F238E27FC236}">
                  <a16:creationId xmlns:a16="http://schemas.microsoft.com/office/drawing/2014/main" id="{FEF17BB4-D694-4F95-A787-AF15D7B229E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12" y="4699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那賀町</a:t>
              </a:r>
            </a:p>
          </p:txBody>
        </p:sp>
      </p:grpSp>
      <p:grpSp>
        <p:nvGrpSpPr>
          <p:cNvPr id="13524" name="Group 212">
            <a:extLst>
              <a:ext uri="{FF2B5EF4-FFF2-40B4-BE49-F238E27FC236}">
                <a16:creationId xmlns:a16="http://schemas.microsoft.com/office/drawing/2014/main" id="{032CCEE3-2B1A-4F2F-8EBC-9BCB384F3E04}"/>
              </a:ext>
            </a:extLst>
          </p:cNvPr>
          <p:cNvGrpSpPr>
            <a:grpSpLocks/>
          </p:cNvGrpSpPr>
          <p:nvPr/>
        </p:nvGrpSpPr>
        <p:grpSpPr bwMode="auto">
          <a:xfrm>
            <a:off x="6491288" y="7861300"/>
            <a:ext cx="396875" cy="133350"/>
            <a:chOff x="730" y="4925"/>
            <a:chExt cx="250" cy="84"/>
          </a:xfrm>
        </p:grpSpPr>
        <p:sp>
          <p:nvSpPr>
            <p:cNvPr id="13525" name="WordArt 213">
              <a:extLst>
                <a:ext uri="{FF2B5EF4-FFF2-40B4-BE49-F238E27FC236}">
                  <a16:creationId xmlns:a16="http://schemas.microsoft.com/office/drawing/2014/main" id="{238410FB-5D23-43AD-850C-A16577BD84F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30" y="4925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海陽町</a:t>
              </a:r>
            </a:p>
          </p:txBody>
        </p:sp>
        <p:sp>
          <p:nvSpPr>
            <p:cNvPr id="13526" name="WordArt 214">
              <a:extLst>
                <a:ext uri="{FF2B5EF4-FFF2-40B4-BE49-F238E27FC236}">
                  <a16:creationId xmlns:a16="http://schemas.microsoft.com/office/drawing/2014/main" id="{D47E2687-43EB-4E70-9627-C7B663B84FD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31" y="4926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海陽町</a:t>
              </a:r>
            </a:p>
          </p:txBody>
        </p:sp>
      </p:grpSp>
      <p:grpSp>
        <p:nvGrpSpPr>
          <p:cNvPr id="13527" name="Group 215">
            <a:extLst>
              <a:ext uri="{FF2B5EF4-FFF2-40B4-BE49-F238E27FC236}">
                <a16:creationId xmlns:a16="http://schemas.microsoft.com/office/drawing/2014/main" id="{0A251EBD-9427-4F85-8458-E39EBDF5AF0D}"/>
              </a:ext>
            </a:extLst>
          </p:cNvPr>
          <p:cNvGrpSpPr>
            <a:grpSpLocks/>
          </p:cNvGrpSpPr>
          <p:nvPr/>
        </p:nvGrpSpPr>
        <p:grpSpPr bwMode="auto">
          <a:xfrm>
            <a:off x="8831263" y="6600825"/>
            <a:ext cx="396875" cy="133350"/>
            <a:chOff x="311" y="4925"/>
            <a:chExt cx="250" cy="84"/>
          </a:xfrm>
        </p:grpSpPr>
        <p:sp>
          <p:nvSpPr>
            <p:cNvPr id="13528" name="WordArt 216">
              <a:extLst>
                <a:ext uri="{FF2B5EF4-FFF2-40B4-BE49-F238E27FC236}">
                  <a16:creationId xmlns:a16="http://schemas.microsoft.com/office/drawing/2014/main" id="{4E8BB8A4-8F94-4D1F-8994-C95853909EB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11" y="4925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美波町</a:t>
              </a:r>
            </a:p>
          </p:txBody>
        </p:sp>
        <p:sp>
          <p:nvSpPr>
            <p:cNvPr id="13529" name="WordArt 217">
              <a:extLst>
                <a:ext uri="{FF2B5EF4-FFF2-40B4-BE49-F238E27FC236}">
                  <a16:creationId xmlns:a16="http://schemas.microsoft.com/office/drawing/2014/main" id="{65E41B26-0A0C-452B-BA29-B4FC4B98FBD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12" y="4926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美波町</a:t>
              </a:r>
            </a:p>
          </p:txBody>
        </p:sp>
      </p:grpSp>
      <p:grpSp>
        <p:nvGrpSpPr>
          <p:cNvPr id="13530" name="Group 218">
            <a:extLst>
              <a:ext uri="{FF2B5EF4-FFF2-40B4-BE49-F238E27FC236}">
                <a16:creationId xmlns:a16="http://schemas.microsoft.com/office/drawing/2014/main" id="{50C57E0E-CB66-4637-8714-F31ACDD793AC}"/>
              </a:ext>
            </a:extLst>
          </p:cNvPr>
          <p:cNvGrpSpPr>
            <a:grpSpLocks/>
          </p:cNvGrpSpPr>
          <p:nvPr/>
        </p:nvGrpSpPr>
        <p:grpSpPr bwMode="auto">
          <a:xfrm>
            <a:off x="9461500" y="1920875"/>
            <a:ext cx="396875" cy="133350"/>
            <a:chOff x="787" y="5095"/>
            <a:chExt cx="250" cy="84"/>
          </a:xfrm>
        </p:grpSpPr>
        <p:sp>
          <p:nvSpPr>
            <p:cNvPr id="13531" name="WordArt 219">
              <a:extLst>
                <a:ext uri="{FF2B5EF4-FFF2-40B4-BE49-F238E27FC236}">
                  <a16:creationId xmlns:a16="http://schemas.microsoft.com/office/drawing/2014/main" id="{1117FA1B-F6E3-47AD-AC8F-4E5ED60722F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87" y="5095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北島町</a:t>
              </a:r>
            </a:p>
          </p:txBody>
        </p:sp>
        <p:sp>
          <p:nvSpPr>
            <p:cNvPr id="13532" name="WordArt 220">
              <a:extLst>
                <a:ext uri="{FF2B5EF4-FFF2-40B4-BE49-F238E27FC236}">
                  <a16:creationId xmlns:a16="http://schemas.microsoft.com/office/drawing/2014/main" id="{0E31B5B0-B87E-4129-A54B-34BB55EAF9D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88" y="5096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北島町</a:t>
              </a:r>
            </a:p>
          </p:txBody>
        </p:sp>
      </p:grpSp>
      <p:grpSp>
        <p:nvGrpSpPr>
          <p:cNvPr id="13533" name="Group 221">
            <a:extLst>
              <a:ext uri="{FF2B5EF4-FFF2-40B4-BE49-F238E27FC236}">
                <a16:creationId xmlns:a16="http://schemas.microsoft.com/office/drawing/2014/main" id="{ACA32D8A-811C-48C2-9620-2E141368A460}"/>
              </a:ext>
            </a:extLst>
          </p:cNvPr>
          <p:cNvGrpSpPr>
            <a:grpSpLocks/>
          </p:cNvGrpSpPr>
          <p:nvPr/>
        </p:nvGrpSpPr>
        <p:grpSpPr bwMode="auto">
          <a:xfrm>
            <a:off x="10091738" y="1649413"/>
            <a:ext cx="396875" cy="133350"/>
            <a:chOff x="368" y="5095"/>
            <a:chExt cx="250" cy="84"/>
          </a:xfrm>
        </p:grpSpPr>
        <p:sp>
          <p:nvSpPr>
            <p:cNvPr id="13534" name="WordArt 222">
              <a:extLst>
                <a:ext uri="{FF2B5EF4-FFF2-40B4-BE49-F238E27FC236}">
                  <a16:creationId xmlns:a16="http://schemas.microsoft.com/office/drawing/2014/main" id="{235CC90A-3482-4D6C-B86F-D6B5311555D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68" y="5095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松茂町</a:t>
              </a:r>
            </a:p>
          </p:txBody>
        </p:sp>
        <p:sp>
          <p:nvSpPr>
            <p:cNvPr id="13535" name="WordArt 223">
              <a:extLst>
                <a:ext uri="{FF2B5EF4-FFF2-40B4-BE49-F238E27FC236}">
                  <a16:creationId xmlns:a16="http://schemas.microsoft.com/office/drawing/2014/main" id="{086E0828-CDF7-4651-AA07-45494AEE441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69" y="5096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松茂町</a:t>
              </a:r>
            </a:p>
          </p:txBody>
        </p:sp>
      </p:grpSp>
      <p:grpSp>
        <p:nvGrpSpPr>
          <p:cNvPr id="13536" name="Group 224">
            <a:extLst>
              <a:ext uri="{FF2B5EF4-FFF2-40B4-BE49-F238E27FC236}">
                <a16:creationId xmlns:a16="http://schemas.microsoft.com/office/drawing/2014/main" id="{8C0D455A-DD94-416B-9D56-A0AA8327F85D}"/>
              </a:ext>
            </a:extLst>
          </p:cNvPr>
          <p:cNvGrpSpPr>
            <a:grpSpLocks/>
          </p:cNvGrpSpPr>
          <p:nvPr/>
        </p:nvGrpSpPr>
        <p:grpSpPr bwMode="auto">
          <a:xfrm>
            <a:off x="8470900" y="1379538"/>
            <a:ext cx="396875" cy="133350"/>
            <a:chOff x="821" y="5234"/>
            <a:chExt cx="250" cy="84"/>
          </a:xfrm>
        </p:grpSpPr>
        <p:sp>
          <p:nvSpPr>
            <p:cNvPr id="13537" name="WordArt 225">
              <a:extLst>
                <a:ext uri="{FF2B5EF4-FFF2-40B4-BE49-F238E27FC236}">
                  <a16:creationId xmlns:a16="http://schemas.microsoft.com/office/drawing/2014/main" id="{A9FBFC9B-13FE-4390-893E-33D6F5C0047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21" y="5234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板野町</a:t>
              </a:r>
            </a:p>
          </p:txBody>
        </p:sp>
        <p:sp>
          <p:nvSpPr>
            <p:cNvPr id="13538" name="WordArt 226">
              <a:extLst>
                <a:ext uri="{FF2B5EF4-FFF2-40B4-BE49-F238E27FC236}">
                  <a16:creationId xmlns:a16="http://schemas.microsoft.com/office/drawing/2014/main" id="{6BE08573-1AC0-4BB4-836F-6097CC1BAD3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22" y="5235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板野町</a:t>
              </a:r>
            </a:p>
          </p:txBody>
        </p:sp>
      </p:grpSp>
      <p:grpSp>
        <p:nvGrpSpPr>
          <p:cNvPr id="13539" name="Group 227">
            <a:extLst>
              <a:ext uri="{FF2B5EF4-FFF2-40B4-BE49-F238E27FC236}">
                <a16:creationId xmlns:a16="http://schemas.microsoft.com/office/drawing/2014/main" id="{7DA3222A-A9A8-40AA-AF13-E970D8BDD7F7}"/>
              </a:ext>
            </a:extLst>
          </p:cNvPr>
          <p:cNvGrpSpPr>
            <a:grpSpLocks/>
          </p:cNvGrpSpPr>
          <p:nvPr/>
        </p:nvGrpSpPr>
        <p:grpSpPr bwMode="auto">
          <a:xfrm>
            <a:off x="8921750" y="1830388"/>
            <a:ext cx="396875" cy="133350"/>
            <a:chOff x="402" y="5234"/>
            <a:chExt cx="250" cy="84"/>
          </a:xfrm>
        </p:grpSpPr>
        <p:sp>
          <p:nvSpPr>
            <p:cNvPr id="13540" name="WordArt 228">
              <a:extLst>
                <a:ext uri="{FF2B5EF4-FFF2-40B4-BE49-F238E27FC236}">
                  <a16:creationId xmlns:a16="http://schemas.microsoft.com/office/drawing/2014/main" id="{C7E54F68-6313-4F97-A50C-DFF9F01A544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02" y="5234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藍住町</a:t>
              </a:r>
            </a:p>
          </p:txBody>
        </p:sp>
        <p:sp>
          <p:nvSpPr>
            <p:cNvPr id="13541" name="WordArt 229">
              <a:extLst>
                <a:ext uri="{FF2B5EF4-FFF2-40B4-BE49-F238E27FC236}">
                  <a16:creationId xmlns:a16="http://schemas.microsoft.com/office/drawing/2014/main" id="{C207DF75-8E46-469C-8D53-DAA712D0B4C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03" y="5235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藍住町</a:t>
              </a:r>
            </a:p>
          </p:txBody>
        </p:sp>
      </p:grpSp>
      <p:grpSp>
        <p:nvGrpSpPr>
          <p:cNvPr id="13542" name="Group 230">
            <a:extLst>
              <a:ext uri="{FF2B5EF4-FFF2-40B4-BE49-F238E27FC236}">
                <a16:creationId xmlns:a16="http://schemas.microsoft.com/office/drawing/2014/main" id="{6863FA36-7EDB-473E-B444-F6EAC4F3154C}"/>
              </a:ext>
            </a:extLst>
          </p:cNvPr>
          <p:cNvGrpSpPr>
            <a:grpSpLocks/>
          </p:cNvGrpSpPr>
          <p:nvPr/>
        </p:nvGrpSpPr>
        <p:grpSpPr bwMode="auto">
          <a:xfrm>
            <a:off x="7931150" y="1739900"/>
            <a:ext cx="396875" cy="133350"/>
            <a:chOff x="424" y="5435"/>
            <a:chExt cx="250" cy="84"/>
          </a:xfrm>
        </p:grpSpPr>
        <p:sp>
          <p:nvSpPr>
            <p:cNvPr id="13543" name="WordArt 231">
              <a:extLst>
                <a:ext uri="{FF2B5EF4-FFF2-40B4-BE49-F238E27FC236}">
                  <a16:creationId xmlns:a16="http://schemas.microsoft.com/office/drawing/2014/main" id="{C2F8AE7D-A360-41DC-A883-5BB71745ED6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24" y="5435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上板町</a:t>
              </a:r>
            </a:p>
          </p:txBody>
        </p:sp>
        <p:sp>
          <p:nvSpPr>
            <p:cNvPr id="13544" name="WordArt 232">
              <a:extLst>
                <a:ext uri="{FF2B5EF4-FFF2-40B4-BE49-F238E27FC236}">
                  <a16:creationId xmlns:a16="http://schemas.microsoft.com/office/drawing/2014/main" id="{EE5303C4-3E7E-4B6A-BA3A-2D902BAC6B4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25" y="5436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上板町</a:t>
              </a:r>
            </a:p>
          </p:txBody>
        </p:sp>
      </p:grpSp>
      <p:grpSp>
        <p:nvGrpSpPr>
          <p:cNvPr id="13545" name="Group 233">
            <a:extLst>
              <a:ext uri="{FF2B5EF4-FFF2-40B4-BE49-F238E27FC236}">
                <a16:creationId xmlns:a16="http://schemas.microsoft.com/office/drawing/2014/main" id="{9AD16B4D-4858-465C-BE6F-5FF72B4DA5A7}"/>
              </a:ext>
            </a:extLst>
          </p:cNvPr>
          <p:cNvGrpSpPr>
            <a:grpSpLocks/>
          </p:cNvGrpSpPr>
          <p:nvPr/>
        </p:nvGrpSpPr>
        <p:grpSpPr bwMode="auto">
          <a:xfrm>
            <a:off x="2979738" y="3090863"/>
            <a:ext cx="530225" cy="133350"/>
            <a:chOff x="1218" y="4528"/>
            <a:chExt cx="334" cy="84"/>
          </a:xfrm>
        </p:grpSpPr>
        <p:sp>
          <p:nvSpPr>
            <p:cNvPr id="13546" name="WordArt 234">
              <a:extLst>
                <a:ext uri="{FF2B5EF4-FFF2-40B4-BE49-F238E27FC236}">
                  <a16:creationId xmlns:a16="http://schemas.microsoft.com/office/drawing/2014/main" id="{81270E2D-3317-4434-B3C0-1230874294F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18" y="4528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東みよし町</a:t>
              </a:r>
            </a:p>
          </p:txBody>
        </p:sp>
        <p:sp>
          <p:nvSpPr>
            <p:cNvPr id="13547" name="WordArt 235">
              <a:extLst>
                <a:ext uri="{FF2B5EF4-FFF2-40B4-BE49-F238E27FC236}">
                  <a16:creationId xmlns:a16="http://schemas.microsoft.com/office/drawing/2014/main" id="{4E577680-45E1-47EE-90D3-2E2C306F98A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19" y="4529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東みよし町</a:t>
              </a:r>
            </a:p>
          </p:txBody>
        </p:sp>
      </p:grpSp>
      <p:grpSp>
        <p:nvGrpSpPr>
          <p:cNvPr id="13548" name="Group 236">
            <a:extLst>
              <a:ext uri="{FF2B5EF4-FFF2-40B4-BE49-F238E27FC236}">
                <a16:creationId xmlns:a16="http://schemas.microsoft.com/office/drawing/2014/main" id="{0E486FF7-14B6-44E2-A11A-5E7459F664AB}"/>
              </a:ext>
            </a:extLst>
          </p:cNvPr>
          <p:cNvGrpSpPr>
            <a:grpSpLocks/>
          </p:cNvGrpSpPr>
          <p:nvPr/>
        </p:nvGrpSpPr>
        <p:grpSpPr bwMode="auto">
          <a:xfrm>
            <a:off x="3249613" y="2549525"/>
            <a:ext cx="396875" cy="133350"/>
            <a:chOff x="651" y="4188"/>
            <a:chExt cx="250" cy="84"/>
          </a:xfrm>
        </p:grpSpPr>
        <p:sp>
          <p:nvSpPr>
            <p:cNvPr id="13549" name="WordArt 237">
              <a:extLst>
                <a:ext uri="{FF2B5EF4-FFF2-40B4-BE49-F238E27FC236}">
                  <a16:creationId xmlns:a16="http://schemas.microsoft.com/office/drawing/2014/main" id="{EBF1C718-5400-46AE-80BC-31A33E8519A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51" y="4188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三好市</a:t>
              </a:r>
            </a:p>
          </p:txBody>
        </p:sp>
        <p:sp>
          <p:nvSpPr>
            <p:cNvPr id="13550" name="WordArt 238">
              <a:extLst>
                <a:ext uri="{FF2B5EF4-FFF2-40B4-BE49-F238E27FC236}">
                  <a16:creationId xmlns:a16="http://schemas.microsoft.com/office/drawing/2014/main" id="{A58081A7-1211-480E-99F2-3948F6508C0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52" y="4189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三好市</a:t>
              </a:r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526" name="Group 238">
            <a:extLst>
              <a:ext uri="{FF2B5EF4-FFF2-40B4-BE49-F238E27FC236}">
                <a16:creationId xmlns:a16="http://schemas.microsoft.com/office/drawing/2014/main" id="{C01879B5-60B0-456D-A3CA-9CD40B43DFCC}"/>
              </a:ext>
            </a:extLst>
          </p:cNvPr>
          <p:cNvGrpSpPr>
            <a:grpSpLocks/>
          </p:cNvGrpSpPr>
          <p:nvPr/>
        </p:nvGrpSpPr>
        <p:grpSpPr bwMode="auto">
          <a:xfrm>
            <a:off x="639763" y="479425"/>
            <a:ext cx="10982325" cy="8821738"/>
            <a:chOff x="403" y="302"/>
            <a:chExt cx="6918" cy="5557"/>
          </a:xfrm>
        </p:grpSpPr>
        <p:sp>
          <p:nvSpPr>
            <p:cNvPr id="12421" name="Rectangle 133">
              <a:extLst>
                <a:ext uri="{FF2B5EF4-FFF2-40B4-BE49-F238E27FC236}">
                  <a16:creationId xmlns:a16="http://schemas.microsoft.com/office/drawing/2014/main" id="{40ACEFD6-314E-4790-A7A7-181FB1985BF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3" y="2003"/>
              <a:ext cx="1928" cy="1928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422" name="Rectangle 134">
              <a:extLst>
                <a:ext uri="{FF2B5EF4-FFF2-40B4-BE49-F238E27FC236}">
                  <a16:creationId xmlns:a16="http://schemas.microsoft.com/office/drawing/2014/main" id="{86D41E10-7521-42E0-8E85-229AC3F09AC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65" y="4498"/>
              <a:ext cx="1474" cy="1361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423" name="Rectangle 135">
              <a:extLst>
                <a:ext uri="{FF2B5EF4-FFF2-40B4-BE49-F238E27FC236}">
                  <a16:creationId xmlns:a16="http://schemas.microsoft.com/office/drawing/2014/main" id="{FC39B2B2-2466-417B-AD53-C0482263C10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31" y="3137"/>
              <a:ext cx="3175" cy="1361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424" name="Rectangle 136">
              <a:extLst>
                <a:ext uri="{FF2B5EF4-FFF2-40B4-BE49-F238E27FC236}">
                  <a16:creationId xmlns:a16="http://schemas.microsoft.com/office/drawing/2014/main" id="{5308E0A0-C280-439B-ADAB-6B73977EBD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39" y="4498"/>
              <a:ext cx="907" cy="567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425" name="Rectangle 137">
              <a:extLst>
                <a:ext uri="{FF2B5EF4-FFF2-40B4-BE49-F238E27FC236}">
                  <a16:creationId xmlns:a16="http://schemas.microsoft.com/office/drawing/2014/main" id="{2FCAF7C8-E6D6-45D9-BDCC-BEED89D2CD9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06" y="3931"/>
              <a:ext cx="1134" cy="567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426" name="Rectangle 138">
              <a:extLst>
                <a:ext uri="{FF2B5EF4-FFF2-40B4-BE49-F238E27FC236}">
                  <a16:creationId xmlns:a16="http://schemas.microsoft.com/office/drawing/2014/main" id="{A93895AB-85C0-4BBD-8695-A02E33DFE1E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06" y="2797"/>
              <a:ext cx="1815" cy="1134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427" name="Rectangle 139">
              <a:extLst>
                <a:ext uri="{FF2B5EF4-FFF2-40B4-BE49-F238E27FC236}">
                  <a16:creationId xmlns:a16="http://schemas.microsoft.com/office/drawing/2014/main" id="{815A1D41-24B7-4833-AC6C-89AA1CDD458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31" y="2003"/>
              <a:ext cx="794" cy="1134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428" name="Rectangle 140">
              <a:extLst>
                <a:ext uri="{FF2B5EF4-FFF2-40B4-BE49-F238E27FC236}">
                  <a16:creationId xmlns:a16="http://schemas.microsoft.com/office/drawing/2014/main" id="{F6B1C702-78A2-4EBA-896F-ECCE88A9741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25" y="983"/>
              <a:ext cx="794" cy="2154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429" name="Rectangle 141">
              <a:extLst>
                <a:ext uri="{FF2B5EF4-FFF2-40B4-BE49-F238E27FC236}">
                  <a16:creationId xmlns:a16="http://schemas.microsoft.com/office/drawing/2014/main" id="{B7304939-13F0-4348-BAA2-A697B7D59D1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7" y="1323"/>
              <a:ext cx="1361" cy="680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430" name="Rectangle 142">
              <a:extLst>
                <a:ext uri="{FF2B5EF4-FFF2-40B4-BE49-F238E27FC236}">
                  <a16:creationId xmlns:a16="http://schemas.microsoft.com/office/drawing/2014/main" id="{9C34F605-291D-4D82-9B15-7323A4CCB5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58" y="1323"/>
              <a:ext cx="567" cy="680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434" name="Rectangle 146">
              <a:extLst>
                <a:ext uri="{FF2B5EF4-FFF2-40B4-BE49-F238E27FC236}">
                  <a16:creationId xmlns:a16="http://schemas.microsoft.com/office/drawing/2014/main" id="{7A608BFB-B9D9-437F-9E91-A25F4356889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19" y="2797"/>
              <a:ext cx="1587" cy="340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435" name="Rectangle 147">
              <a:extLst>
                <a:ext uri="{FF2B5EF4-FFF2-40B4-BE49-F238E27FC236}">
                  <a16:creationId xmlns:a16="http://schemas.microsoft.com/office/drawing/2014/main" id="{048E092A-B0BF-4803-B329-E8BE1783103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19" y="2117"/>
              <a:ext cx="1134" cy="680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436" name="Rectangle 148">
              <a:extLst>
                <a:ext uri="{FF2B5EF4-FFF2-40B4-BE49-F238E27FC236}">
                  <a16:creationId xmlns:a16="http://schemas.microsoft.com/office/drawing/2014/main" id="{69A1A972-ABF9-46EF-B261-870ABDBBEB8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19" y="1550"/>
              <a:ext cx="1134" cy="567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437" name="Rectangle 149">
              <a:extLst>
                <a:ext uri="{FF2B5EF4-FFF2-40B4-BE49-F238E27FC236}">
                  <a16:creationId xmlns:a16="http://schemas.microsoft.com/office/drawing/2014/main" id="{6F09BACF-2063-4553-A7E7-C5B01B85BE3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19" y="756"/>
              <a:ext cx="1134" cy="794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438" name="Rectangle 150">
              <a:extLst>
                <a:ext uri="{FF2B5EF4-FFF2-40B4-BE49-F238E27FC236}">
                  <a16:creationId xmlns:a16="http://schemas.microsoft.com/office/drawing/2014/main" id="{56301E6F-433B-4553-8680-BD8BC98FD96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53" y="2230"/>
              <a:ext cx="567" cy="567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439" name="Rectangle 151">
              <a:extLst>
                <a:ext uri="{FF2B5EF4-FFF2-40B4-BE49-F238E27FC236}">
                  <a16:creationId xmlns:a16="http://schemas.microsoft.com/office/drawing/2014/main" id="{A92F5DCF-3B95-4288-9E0F-F4842CBF2D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20" y="2230"/>
              <a:ext cx="793" cy="567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440" name="Rectangle 152">
              <a:extLst>
                <a:ext uri="{FF2B5EF4-FFF2-40B4-BE49-F238E27FC236}">
                  <a16:creationId xmlns:a16="http://schemas.microsoft.com/office/drawing/2014/main" id="{26028B6B-F7C6-4096-AB35-1AF51ED733F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13" y="2230"/>
              <a:ext cx="567" cy="567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442" name="Rectangle 154">
              <a:extLst>
                <a:ext uri="{FF2B5EF4-FFF2-40B4-BE49-F238E27FC236}">
                  <a16:creationId xmlns:a16="http://schemas.microsoft.com/office/drawing/2014/main" id="{16F66ED6-055F-479B-AACF-FB60785DAE6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53" y="869"/>
              <a:ext cx="340" cy="567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443" name="Rectangle 155">
              <a:extLst>
                <a:ext uri="{FF2B5EF4-FFF2-40B4-BE49-F238E27FC236}">
                  <a16:creationId xmlns:a16="http://schemas.microsoft.com/office/drawing/2014/main" id="{02C9011A-471C-4917-90F9-C8D675F8284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93" y="869"/>
              <a:ext cx="340" cy="567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444" name="Rectangle 156">
              <a:extLst>
                <a:ext uri="{FF2B5EF4-FFF2-40B4-BE49-F238E27FC236}">
                  <a16:creationId xmlns:a16="http://schemas.microsoft.com/office/drawing/2014/main" id="{1AB0908D-1359-4761-973C-CD2E88047C5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33" y="983"/>
              <a:ext cx="226" cy="453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445" name="Rectangle 157">
              <a:extLst>
                <a:ext uri="{FF2B5EF4-FFF2-40B4-BE49-F238E27FC236}">
                  <a16:creationId xmlns:a16="http://schemas.microsoft.com/office/drawing/2014/main" id="{EC894672-BD3C-4CA8-B2C9-51C31AD916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60" y="983"/>
              <a:ext cx="226" cy="453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446" name="Rectangle 158">
              <a:extLst>
                <a:ext uri="{FF2B5EF4-FFF2-40B4-BE49-F238E27FC236}">
                  <a16:creationId xmlns:a16="http://schemas.microsoft.com/office/drawing/2014/main" id="{4E3A4763-8830-43BF-BDFE-C03BEA3706F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87" y="983"/>
              <a:ext cx="226" cy="453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447" name="Rectangle 159">
              <a:extLst>
                <a:ext uri="{FF2B5EF4-FFF2-40B4-BE49-F238E27FC236}">
                  <a16:creationId xmlns:a16="http://schemas.microsoft.com/office/drawing/2014/main" id="{D370323D-3B4A-44A1-B88E-DDEA5275194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33" y="302"/>
              <a:ext cx="1021" cy="681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524" name="Rectangle 236">
              <a:extLst>
                <a:ext uri="{FF2B5EF4-FFF2-40B4-BE49-F238E27FC236}">
                  <a16:creationId xmlns:a16="http://schemas.microsoft.com/office/drawing/2014/main" id="{F00D01FE-239A-4622-A7D0-A219DC9D4BE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93" y="1436"/>
              <a:ext cx="1020" cy="794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525" name="Rectangle 237">
              <a:extLst>
                <a:ext uri="{FF2B5EF4-FFF2-40B4-BE49-F238E27FC236}">
                  <a16:creationId xmlns:a16="http://schemas.microsoft.com/office/drawing/2014/main" id="{8ADBAC9E-1F4B-4EC5-9013-7145AF7C0B2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53" y="1436"/>
              <a:ext cx="340" cy="794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2527" name="Group 239">
            <a:extLst>
              <a:ext uri="{FF2B5EF4-FFF2-40B4-BE49-F238E27FC236}">
                <a16:creationId xmlns:a16="http://schemas.microsoft.com/office/drawing/2014/main" id="{B43E49EA-610F-4874-A0C7-2B9FB10BB5AC}"/>
              </a:ext>
            </a:extLst>
          </p:cNvPr>
          <p:cNvGrpSpPr>
            <a:grpSpLocks/>
          </p:cNvGrpSpPr>
          <p:nvPr/>
        </p:nvGrpSpPr>
        <p:grpSpPr bwMode="auto">
          <a:xfrm>
            <a:off x="10366375" y="3922713"/>
            <a:ext cx="530225" cy="133350"/>
            <a:chOff x="1026" y="3760"/>
            <a:chExt cx="334" cy="84"/>
          </a:xfrm>
        </p:grpSpPr>
        <p:sp>
          <p:nvSpPr>
            <p:cNvPr id="12528" name="WordArt 240">
              <a:extLst>
                <a:ext uri="{FF2B5EF4-FFF2-40B4-BE49-F238E27FC236}">
                  <a16:creationId xmlns:a16="http://schemas.microsoft.com/office/drawing/2014/main" id="{FE5C1397-DDCC-42F6-9BC6-37ECEC6E713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26" y="3760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小松島市</a:t>
              </a:r>
            </a:p>
          </p:txBody>
        </p:sp>
        <p:sp>
          <p:nvSpPr>
            <p:cNvPr id="12529" name="WordArt 241">
              <a:extLst>
                <a:ext uri="{FF2B5EF4-FFF2-40B4-BE49-F238E27FC236}">
                  <a16:creationId xmlns:a16="http://schemas.microsoft.com/office/drawing/2014/main" id="{D9E6A0B5-F53E-45CF-BAB5-BEA08E4B202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27" y="3761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小松島市</a:t>
              </a:r>
            </a:p>
          </p:txBody>
        </p:sp>
      </p:grpSp>
      <p:grpSp>
        <p:nvGrpSpPr>
          <p:cNvPr id="12530" name="Group 242">
            <a:extLst>
              <a:ext uri="{FF2B5EF4-FFF2-40B4-BE49-F238E27FC236}">
                <a16:creationId xmlns:a16="http://schemas.microsoft.com/office/drawing/2014/main" id="{914711A5-A429-40B4-996C-7530CA20B7E9}"/>
              </a:ext>
            </a:extLst>
          </p:cNvPr>
          <p:cNvGrpSpPr>
            <a:grpSpLocks/>
          </p:cNvGrpSpPr>
          <p:nvPr/>
        </p:nvGrpSpPr>
        <p:grpSpPr bwMode="auto">
          <a:xfrm>
            <a:off x="9712325" y="954088"/>
            <a:ext cx="396875" cy="133350"/>
            <a:chOff x="629" y="3760"/>
            <a:chExt cx="250" cy="84"/>
          </a:xfrm>
        </p:grpSpPr>
        <p:sp>
          <p:nvSpPr>
            <p:cNvPr id="12531" name="WordArt 243">
              <a:extLst>
                <a:ext uri="{FF2B5EF4-FFF2-40B4-BE49-F238E27FC236}">
                  <a16:creationId xmlns:a16="http://schemas.microsoft.com/office/drawing/2014/main" id="{2F45884E-D648-4DBF-9021-ED756AF5C00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29" y="376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鳴門市</a:t>
              </a:r>
            </a:p>
          </p:txBody>
        </p:sp>
        <p:sp>
          <p:nvSpPr>
            <p:cNvPr id="12532" name="WordArt 244">
              <a:extLst>
                <a:ext uri="{FF2B5EF4-FFF2-40B4-BE49-F238E27FC236}">
                  <a16:creationId xmlns:a16="http://schemas.microsoft.com/office/drawing/2014/main" id="{D4BD2ED2-8799-4168-8AE8-8B800B3CEE1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30" y="376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鳴門市</a:t>
              </a:r>
            </a:p>
          </p:txBody>
        </p:sp>
      </p:grpSp>
      <p:grpSp>
        <p:nvGrpSpPr>
          <p:cNvPr id="12533" name="Group 245">
            <a:extLst>
              <a:ext uri="{FF2B5EF4-FFF2-40B4-BE49-F238E27FC236}">
                <a16:creationId xmlns:a16="http://schemas.microsoft.com/office/drawing/2014/main" id="{F053839E-9ACB-4C01-99FB-3257D7E07A55}"/>
              </a:ext>
            </a:extLst>
          </p:cNvPr>
          <p:cNvGrpSpPr>
            <a:grpSpLocks/>
          </p:cNvGrpSpPr>
          <p:nvPr/>
        </p:nvGrpSpPr>
        <p:grpSpPr bwMode="auto">
          <a:xfrm>
            <a:off x="9172575" y="2843213"/>
            <a:ext cx="396875" cy="133350"/>
            <a:chOff x="210" y="3760"/>
            <a:chExt cx="250" cy="84"/>
          </a:xfrm>
        </p:grpSpPr>
        <p:sp>
          <p:nvSpPr>
            <p:cNvPr id="12534" name="WordArt 246">
              <a:extLst>
                <a:ext uri="{FF2B5EF4-FFF2-40B4-BE49-F238E27FC236}">
                  <a16:creationId xmlns:a16="http://schemas.microsoft.com/office/drawing/2014/main" id="{E0906F4B-7571-4CBF-90E0-BF0E782EABB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10" y="376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徳島市</a:t>
              </a:r>
            </a:p>
          </p:txBody>
        </p:sp>
        <p:sp>
          <p:nvSpPr>
            <p:cNvPr id="12535" name="WordArt 247">
              <a:extLst>
                <a:ext uri="{FF2B5EF4-FFF2-40B4-BE49-F238E27FC236}">
                  <a16:creationId xmlns:a16="http://schemas.microsoft.com/office/drawing/2014/main" id="{A2FB65B7-2F47-4890-BCE4-20638D2F075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11" y="376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徳島市</a:t>
              </a:r>
            </a:p>
          </p:txBody>
        </p:sp>
      </p:grpSp>
      <p:grpSp>
        <p:nvGrpSpPr>
          <p:cNvPr id="12536" name="Group 248">
            <a:extLst>
              <a:ext uri="{FF2B5EF4-FFF2-40B4-BE49-F238E27FC236}">
                <a16:creationId xmlns:a16="http://schemas.microsoft.com/office/drawing/2014/main" id="{1FA4E838-1E59-410F-9D9B-A2A07D376E00}"/>
              </a:ext>
            </a:extLst>
          </p:cNvPr>
          <p:cNvGrpSpPr>
            <a:grpSpLocks/>
          </p:cNvGrpSpPr>
          <p:nvPr/>
        </p:nvGrpSpPr>
        <p:grpSpPr bwMode="auto">
          <a:xfrm>
            <a:off x="6856413" y="2844800"/>
            <a:ext cx="530225" cy="133350"/>
            <a:chOff x="1048" y="3961"/>
            <a:chExt cx="334" cy="84"/>
          </a:xfrm>
        </p:grpSpPr>
        <p:sp>
          <p:nvSpPr>
            <p:cNvPr id="12537" name="WordArt 249">
              <a:extLst>
                <a:ext uri="{FF2B5EF4-FFF2-40B4-BE49-F238E27FC236}">
                  <a16:creationId xmlns:a16="http://schemas.microsoft.com/office/drawing/2014/main" id="{8171226F-5D0B-4F91-A3F9-0178AC7B156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48" y="3961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吉野川市</a:t>
              </a:r>
            </a:p>
          </p:txBody>
        </p:sp>
        <p:sp>
          <p:nvSpPr>
            <p:cNvPr id="12538" name="WordArt 250">
              <a:extLst>
                <a:ext uri="{FF2B5EF4-FFF2-40B4-BE49-F238E27FC236}">
                  <a16:creationId xmlns:a16="http://schemas.microsoft.com/office/drawing/2014/main" id="{84B10347-85EC-4F8B-BB50-4FE65601F32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49" y="3962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吉野川市</a:t>
              </a:r>
            </a:p>
          </p:txBody>
        </p:sp>
      </p:grpSp>
      <p:grpSp>
        <p:nvGrpSpPr>
          <p:cNvPr id="12539" name="Group 251">
            <a:extLst>
              <a:ext uri="{FF2B5EF4-FFF2-40B4-BE49-F238E27FC236}">
                <a16:creationId xmlns:a16="http://schemas.microsoft.com/office/drawing/2014/main" id="{98946603-FAD8-4829-BB05-B79D02071D9F}"/>
              </a:ext>
            </a:extLst>
          </p:cNvPr>
          <p:cNvGrpSpPr>
            <a:grpSpLocks/>
          </p:cNvGrpSpPr>
          <p:nvPr/>
        </p:nvGrpSpPr>
        <p:grpSpPr bwMode="auto">
          <a:xfrm>
            <a:off x="6923088" y="1763713"/>
            <a:ext cx="396875" cy="133350"/>
            <a:chOff x="651" y="3961"/>
            <a:chExt cx="250" cy="84"/>
          </a:xfrm>
        </p:grpSpPr>
        <p:sp>
          <p:nvSpPr>
            <p:cNvPr id="12540" name="WordArt 252">
              <a:extLst>
                <a:ext uri="{FF2B5EF4-FFF2-40B4-BE49-F238E27FC236}">
                  <a16:creationId xmlns:a16="http://schemas.microsoft.com/office/drawing/2014/main" id="{799B1C05-8C16-49C7-829D-7D17BF32E84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51" y="3961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阿波市</a:t>
              </a:r>
            </a:p>
          </p:txBody>
        </p:sp>
        <p:sp>
          <p:nvSpPr>
            <p:cNvPr id="12541" name="WordArt 253">
              <a:extLst>
                <a:ext uri="{FF2B5EF4-FFF2-40B4-BE49-F238E27FC236}">
                  <a16:creationId xmlns:a16="http://schemas.microsoft.com/office/drawing/2014/main" id="{5358C7B9-09CB-4A94-B522-A25CD09818D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52" y="3962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阿波市</a:t>
              </a:r>
            </a:p>
          </p:txBody>
        </p:sp>
      </p:grpSp>
      <p:grpSp>
        <p:nvGrpSpPr>
          <p:cNvPr id="12542" name="Group 254">
            <a:extLst>
              <a:ext uri="{FF2B5EF4-FFF2-40B4-BE49-F238E27FC236}">
                <a16:creationId xmlns:a16="http://schemas.microsoft.com/office/drawing/2014/main" id="{157E0D4A-41CD-45F1-AB1F-B1A67D8B0CF4}"/>
              </a:ext>
            </a:extLst>
          </p:cNvPr>
          <p:cNvGrpSpPr>
            <a:grpSpLocks/>
          </p:cNvGrpSpPr>
          <p:nvPr/>
        </p:nvGrpSpPr>
        <p:grpSpPr bwMode="auto">
          <a:xfrm>
            <a:off x="9983788" y="5273675"/>
            <a:ext cx="396875" cy="133350"/>
            <a:chOff x="232" y="3961"/>
            <a:chExt cx="250" cy="84"/>
          </a:xfrm>
        </p:grpSpPr>
        <p:sp>
          <p:nvSpPr>
            <p:cNvPr id="12543" name="WordArt 255">
              <a:extLst>
                <a:ext uri="{FF2B5EF4-FFF2-40B4-BE49-F238E27FC236}">
                  <a16:creationId xmlns:a16="http://schemas.microsoft.com/office/drawing/2014/main" id="{0C5EF4B6-BF51-4BDC-B96A-0BF6F28FEC6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32" y="3961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阿南市</a:t>
              </a:r>
            </a:p>
          </p:txBody>
        </p:sp>
        <p:sp>
          <p:nvSpPr>
            <p:cNvPr id="12544" name="WordArt 256">
              <a:extLst>
                <a:ext uri="{FF2B5EF4-FFF2-40B4-BE49-F238E27FC236}">
                  <a16:creationId xmlns:a16="http://schemas.microsoft.com/office/drawing/2014/main" id="{94AFF036-14E9-42A4-AEAD-1A4CCB854D6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33" y="3962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阿南市</a:t>
              </a:r>
            </a:p>
          </p:txBody>
        </p:sp>
      </p:grpSp>
      <p:grpSp>
        <p:nvGrpSpPr>
          <p:cNvPr id="12545" name="Group 257">
            <a:extLst>
              <a:ext uri="{FF2B5EF4-FFF2-40B4-BE49-F238E27FC236}">
                <a16:creationId xmlns:a16="http://schemas.microsoft.com/office/drawing/2014/main" id="{728EF6E6-D3AB-45AD-B1D7-F38C28CB5786}"/>
              </a:ext>
            </a:extLst>
          </p:cNvPr>
          <p:cNvGrpSpPr>
            <a:grpSpLocks/>
          </p:cNvGrpSpPr>
          <p:nvPr/>
        </p:nvGrpSpPr>
        <p:grpSpPr bwMode="auto">
          <a:xfrm>
            <a:off x="8207375" y="3922713"/>
            <a:ext cx="530225" cy="133350"/>
            <a:chOff x="1048" y="4188"/>
            <a:chExt cx="334" cy="84"/>
          </a:xfrm>
        </p:grpSpPr>
        <p:sp>
          <p:nvSpPr>
            <p:cNvPr id="12546" name="WordArt 258">
              <a:extLst>
                <a:ext uri="{FF2B5EF4-FFF2-40B4-BE49-F238E27FC236}">
                  <a16:creationId xmlns:a16="http://schemas.microsoft.com/office/drawing/2014/main" id="{E434B88E-5E4C-4FF1-9077-35D8DD3FD7F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48" y="4188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佐那河内村</a:t>
              </a:r>
            </a:p>
          </p:txBody>
        </p:sp>
        <p:sp>
          <p:nvSpPr>
            <p:cNvPr id="12547" name="WordArt 259">
              <a:extLst>
                <a:ext uri="{FF2B5EF4-FFF2-40B4-BE49-F238E27FC236}">
                  <a16:creationId xmlns:a16="http://schemas.microsoft.com/office/drawing/2014/main" id="{5BE82A4E-A87F-4712-835A-9DAE945F6F7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49" y="4189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佐那河内村</a:t>
              </a:r>
            </a:p>
          </p:txBody>
        </p:sp>
      </p:grpSp>
      <p:grpSp>
        <p:nvGrpSpPr>
          <p:cNvPr id="12548" name="Group 260">
            <a:extLst>
              <a:ext uri="{FF2B5EF4-FFF2-40B4-BE49-F238E27FC236}">
                <a16:creationId xmlns:a16="http://schemas.microsoft.com/office/drawing/2014/main" id="{9D53E614-8783-4703-95BE-5FDB2986D956}"/>
              </a:ext>
            </a:extLst>
          </p:cNvPr>
          <p:cNvGrpSpPr>
            <a:grpSpLocks/>
          </p:cNvGrpSpPr>
          <p:nvPr/>
        </p:nvGrpSpPr>
        <p:grpSpPr bwMode="auto">
          <a:xfrm>
            <a:off x="1971675" y="4643438"/>
            <a:ext cx="396875" cy="133350"/>
            <a:chOff x="651" y="4188"/>
            <a:chExt cx="250" cy="84"/>
          </a:xfrm>
        </p:grpSpPr>
        <p:sp>
          <p:nvSpPr>
            <p:cNvPr id="12549" name="WordArt 261">
              <a:extLst>
                <a:ext uri="{FF2B5EF4-FFF2-40B4-BE49-F238E27FC236}">
                  <a16:creationId xmlns:a16="http://schemas.microsoft.com/office/drawing/2014/main" id="{40391B3C-26C0-4FDE-AA09-89F68430D1B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51" y="4188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三好市</a:t>
              </a:r>
            </a:p>
          </p:txBody>
        </p:sp>
        <p:sp>
          <p:nvSpPr>
            <p:cNvPr id="12550" name="WordArt 262">
              <a:extLst>
                <a:ext uri="{FF2B5EF4-FFF2-40B4-BE49-F238E27FC236}">
                  <a16:creationId xmlns:a16="http://schemas.microsoft.com/office/drawing/2014/main" id="{C28BA1F2-6D08-40DE-BFE4-747DEF732DA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52" y="4189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三好市</a:t>
              </a:r>
            </a:p>
          </p:txBody>
        </p:sp>
      </p:grpSp>
      <p:grpSp>
        <p:nvGrpSpPr>
          <p:cNvPr id="12551" name="Group 263">
            <a:extLst>
              <a:ext uri="{FF2B5EF4-FFF2-40B4-BE49-F238E27FC236}">
                <a16:creationId xmlns:a16="http://schemas.microsoft.com/office/drawing/2014/main" id="{F4848754-5F6C-463B-B01D-FD05898BB0E1}"/>
              </a:ext>
            </a:extLst>
          </p:cNvPr>
          <p:cNvGrpSpPr>
            <a:grpSpLocks/>
          </p:cNvGrpSpPr>
          <p:nvPr/>
        </p:nvGrpSpPr>
        <p:grpSpPr bwMode="auto">
          <a:xfrm>
            <a:off x="5392738" y="3203575"/>
            <a:ext cx="396875" cy="133350"/>
            <a:chOff x="232" y="4188"/>
            <a:chExt cx="250" cy="84"/>
          </a:xfrm>
        </p:grpSpPr>
        <p:sp>
          <p:nvSpPr>
            <p:cNvPr id="12552" name="WordArt 264">
              <a:extLst>
                <a:ext uri="{FF2B5EF4-FFF2-40B4-BE49-F238E27FC236}">
                  <a16:creationId xmlns:a16="http://schemas.microsoft.com/office/drawing/2014/main" id="{6DC6CDD1-C115-4237-BCFF-680BE1CFE85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32" y="4188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美馬市</a:t>
              </a:r>
            </a:p>
          </p:txBody>
        </p:sp>
        <p:sp>
          <p:nvSpPr>
            <p:cNvPr id="12553" name="WordArt 265">
              <a:extLst>
                <a:ext uri="{FF2B5EF4-FFF2-40B4-BE49-F238E27FC236}">
                  <a16:creationId xmlns:a16="http://schemas.microsoft.com/office/drawing/2014/main" id="{5DED0506-5C73-4C5B-ABBF-EBABF0B37E8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33" y="4189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美馬市</a:t>
              </a:r>
            </a:p>
          </p:txBody>
        </p:sp>
      </p:grpSp>
      <p:grpSp>
        <p:nvGrpSpPr>
          <p:cNvPr id="12554" name="Group 266">
            <a:extLst>
              <a:ext uri="{FF2B5EF4-FFF2-40B4-BE49-F238E27FC236}">
                <a16:creationId xmlns:a16="http://schemas.microsoft.com/office/drawing/2014/main" id="{C1FFEBD8-5DE7-438E-BF25-19D6C8C297BB}"/>
              </a:ext>
            </a:extLst>
          </p:cNvPr>
          <p:cNvGrpSpPr>
            <a:grpSpLocks/>
          </p:cNvGrpSpPr>
          <p:nvPr/>
        </p:nvGrpSpPr>
        <p:grpSpPr bwMode="auto">
          <a:xfrm>
            <a:off x="4065588" y="4013200"/>
            <a:ext cx="530225" cy="133350"/>
            <a:chOff x="1105" y="4358"/>
            <a:chExt cx="334" cy="84"/>
          </a:xfrm>
        </p:grpSpPr>
        <p:sp>
          <p:nvSpPr>
            <p:cNvPr id="12555" name="WordArt 267">
              <a:extLst>
                <a:ext uri="{FF2B5EF4-FFF2-40B4-BE49-F238E27FC236}">
                  <a16:creationId xmlns:a16="http://schemas.microsoft.com/office/drawing/2014/main" id="{74E4D3CA-F578-4608-A876-33FD64D6551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05" y="4358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つるぎ町</a:t>
              </a:r>
            </a:p>
          </p:txBody>
        </p:sp>
        <p:sp>
          <p:nvSpPr>
            <p:cNvPr id="12556" name="WordArt 268">
              <a:extLst>
                <a:ext uri="{FF2B5EF4-FFF2-40B4-BE49-F238E27FC236}">
                  <a16:creationId xmlns:a16="http://schemas.microsoft.com/office/drawing/2014/main" id="{E2103AE7-5B78-4D9B-8350-02B52D1F966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06" y="4359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つるぎ町</a:t>
              </a:r>
            </a:p>
          </p:txBody>
        </p:sp>
      </p:grpSp>
      <p:grpSp>
        <p:nvGrpSpPr>
          <p:cNvPr id="12557" name="Group 269">
            <a:extLst>
              <a:ext uri="{FF2B5EF4-FFF2-40B4-BE49-F238E27FC236}">
                <a16:creationId xmlns:a16="http://schemas.microsoft.com/office/drawing/2014/main" id="{5CCEEEA5-437F-4186-A204-8BE6AE1C85C3}"/>
              </a:ext>
            </a:extLst>
          </p:cNvPr>
          <p:cNvGrpSpPr>
            <a:grpSpLocks/>
          </p:cNvGrpSpPr>
          <p:nvPr/>
        </p:nvGrpSpPr>
        <p:grpSpPr bwMode="auto">
          <a:xfrm>
            <a:off x="7283450" y="4643438"/>
            <a:ext cx="396875" cy="133350"/>
            <a:chOff x="708" y="4358"/>
            <a:chExt cx="250" cy="84"/>
          </a:xfrm>
        </p:grpSpPr>
        <p:sp>
          <p:nvSpPr>
            <p:cNvPr id="12558" name="WordArt 270">
              <a:extLst>
                <a:ext uri="{FF2B5EF4-FFF2-40B4-BE49-F238E27FC236}">
                  <a16:creationId xmlns:a16="http://schemas.microsoft.com/office/drawing/2014/main" id="{71008A85-ABEE-46E8-B744-9138D3D6873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08" y="4358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上勝町</a:t>
              </a:r>
            </a:p>
          </p:txBody>
        </p:sp>
        <p:sp>
          <p:nvSpPr>
            <p:cNvPr id="12559" name="WordArt 271">
              <a:extLst>
                <a:ext uri="{FF2B5EF4-FFF2-40B4-BE49-F238E27FC236}">
                  <a16:creationId xmlns:a16="http://schemas.microsoft.com/office/drawing/2014/main" id="{2C2781B8-3463-48F9-B848-1602E0332E6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09" y="4359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上勝町</a:t>
              </a:r>
            </a:p>
          </p:txBody>
        </p:sp>
      </p:grpSp>
      <p:grpSp>
        <p:nvGrpSpPr>
          <p:cNvPr id="12560" name="Group 272">
            <a:extLst>
              <a:ext uri="{FF2B5EF4-FFF2-40B4-BE49-F238E27FC236}">
                <a16:creationId xmlns:a16="http://schemas.microsoft.com/office/drawing/2014/main" id="{B675A6FB-B222-491D-998A-3C34A810A05C}"/>
              </a:ext>
            </a:extLst>
          </p:cNvPr>
          <p:cNvGrpSpPr>
            <a:grpSpLocks/>
          </p:cNvGrpSpPr>
          <p:nvPr/>
        </p:nvGrpSpPr>
        <p:grpSpPr bwMode="auto">
          <a:xfrm>
            <a:off x="9351963" y="3922713"/>
            <a:ext cx="396875" cy="133350"/>
            <a:chOff x="289" y="4358"/>
            <a:chExt cx="250" cy="84"/>
          </a:xfrm>
        </p:grpSpPr>
        <p:sp>
          <p:nvSpPr>
            <p:cNvPr id="12561" name="WordArt 273">
              <a:extLst>
                <a:ext uri="{FF2B5EF4-FFF2-40B4-BE49-F238E27FC236}">
                  <a16:creationId xmlns:a16="http://schemas.microsoft.com/office/drawing/2014/main" id="{FC3C9D41-7D5A-4ACE-A99B-A4FCF440ECD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89" y="4358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勝浦町</a:t>
              </a:r>
            </a:p>
          </p:txBody>
        </p:sp>
        <p:sp>
          <p:nvSpPr>
            <p:cNvPr id="12562" name="WordArt 274">
              <a:extLst>
                <a:ext uri="{FF2B5EF4-FFF2-40B4-BE49-F238E27FC236}">
                  <a16:creationId xmlns:a16="http://schemas.microsoft.com/office/drawing/2014/main" id="{4996624C-FFC0-46D2-9625-4B339F8127E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90" y="4359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勝浦町</a:t>
              </a:r>
            </a:p>
          </p:txBody>
        </p:sp>
      </p:grpSp>
      <p:grpSp>
        <p:nvGrpSpPr>
          <p:cNvPr id="12563" name="Group 275">
            <a:extLst>
              <a:ext uri="{FF2B5EF4-FFF2-40B4-BE49-F238E27FC236}">
                <a16:creationId xmlns:a16="http://schemas.microsoft.com/office/drawing/2014/main" id="{C59C9E6D-5B4B-49B6-B8F6-CC2EE604C60F}"/>
              </a:ext>
            </a:extLst>
          </p:cNvPr>
          <p:cNvGrpSpPr>
            <a:grpSpLocks/>
          </p:cNvGrpSpPr>
          <p:nvPr/>
        </p:nvGrpSpPr>
        <p:grpSpPr bwMode="auto">
          <a:xfrm>
            <a:off x="6923088" y="3833813"/>
            <a:ext cx="396875" cy="133350"/>
            <a:chOff x="708" y="4497"/>
            <a:chExt cx="250" cy="84"/>
          </a:xfrm>
        </p:grpSpPr>
        <p:sp>
          <p:nvSpPr>
            <p:cNvPr id="12564" name="WordArt 276">
              <a:extLst>
                <a:ext uri="{FF2B5EF4-FFF2-40B4-BE49-F238E27FC236}">
                  <a16:creationId xmlns:a16="http://schemas.microsoft.com/office/drawing/2014/main" id="{D371F996-3BF5-42A7-BAE3-CE95BCE902C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08" y="449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神山町</a:t>
              </a:r>
            </a:p>
          </p:txBody>
        </p:sp>
        <p:sp>
          <p:nvSpPr>
            <p:cNvPr id="12565" name="WordArt 277">
              <a:extLst>
                <a:ext uri="{FF2B5EF4-FFF2-40B4-BE49-F238E27FC236}">
                  <a16:creationId xmlns:a16="http://schemas.microsoft.com/office/drawing/2014/main" id="{55141C8B-5A60-4CF9-B7F9-66BB8AA301A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09" y="449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神山町</a:t>
              </a:r>
            </a:p>
          </p:txBody>
        </p:sp>
      </p:grpSp>
      <p:grpSp>
        <p:nvGrpSpPr>
          <p:cNvPr id="12566" name="Group 278">
            <a:extLst>
              <a:ext uri="{FF2B5EF4-FFF2-40B4-BE49-F238E27FC236}">
                <a16:creationId xmlns:a16="http://schemas.microsoft.com/office/drawing/2014/main" id="{AE823EEF-C4F1-4680-BB51-E61E0FDD9AC9}"/>
              </a:ext>
            </a:extLst>
          </p:cNvPr>
          <p:cNvGrpSpPr>
            <a:grpSpLocks/>
          </p:cNvGrpSpPr>
          <p:nvPr/>
        </p:nvGrpSpPr>
        <p:grpSpPr bwMode="auto">
          <a:xfrm>
            <a:off x="8093075" y="2843213"/>
            <a:ext cx="396875" cy="133350"/>
            <a:chOff x="289" y="4497"/>
            <a:chExt cx="250" cy="84"/>
          </a:xfrm>
        </p:grpSpPr>
        <p:sp>
          <p:nvSpPr>
            <p:cNvPr id="12567" name="WordArt 279">
              <a:extLst>
                <a:ext uri="{FF2B5EF4-FFF2-40B4-BE49-F238E27FC236}">
                  <a16:creationId xmlns:a16="http://schemas.microsoft.com/office/drawing/2014/main" id="{7B89A49B-2FC9-4143-9D1E-6B9E5D13179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89" y="449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石井町</a:t>
              </a:r>
            </a:p>
          </p:txBody>
        </p:sp>
        <p:sp>
          <p:nvSpPr>
            <p:cNvPr id="12568" name="WordArt 280">
              <a:extLst>
                <a:ext uri="{FF2B5EF4-FFF2-40B4-BE49-F238E27FC236}">
                  <a16:creationId xmlns:a16="http://schemas.microsoft.com/office/drawing/2014/main" id="{8C5FC38E-47E9-44BA-A6B6-025FA021310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90" y="449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石井町</a:t>
              </a:r>
            </a:p>
          </p:txBody>
        </p:sp>
      </p:grpSp>
      <p:grpSp>
        <p:nvGrpSpPr>
          <p:cNvPr id="12569" name="Group 281">
            <a:extLst>
              <a:ext uri="{FF2B5EF4-FFF2-40B4-BE49-F238E27FC236}">
                <a16:creationId xmlns:a16="http://schemas.microsoft.com/office/drawing/2014/main" id="{8FB056CA-8AE7-4C35-8F23-825A4436214B}"/>
              </a:ext>
            </a:extLst>
          </p:cNvPr>
          <p:cNvGrpSpPr>
            <a:grpSpLocks/>
          </p:cNvGrpSpPr>
          <p:nvPr/>
        </p:nvGrpSpPr>
        <p:grpSpPr bwMode="auto">
          <a:xfrm>
            <a:off x="8361363" y="7524750"/>
            <a:ext cx="396875" cy="133350"/>
            <a:chOff x="730" y="4698"/>
            <a:chExt cx="250" cy="84"/>
          </a:xfrm>
        </p:grpSpPr>
        <p:sp>
          <p:nvSpPr>
            <p:cNvPr id="12570" name="WordArt 282">
              <a:extLst>
                <a:ext uri="{FF2B5EF4-FFF2-40B4-BE49-F238E27FC236}">
                  <a16:creationId xmlns:a16="http://schemas.microsoft.com/office/drawing/2014/main" id="{02DAB3C5-EDFF-47B6-87DF-76284774A87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30" y="4698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牟岐町</a:t>
              </a:r>
            </a:p>
          </p:txBody>
        </p:sp>
        <p:sp>
          <p:nvSpPr>
            <p:cNvPr id="12571" name="WordArt 283">
              <a:extLst>
                <a:ext uri="{FF2B5EF4-FFF2-40B4-BE49-F238E27FC236}">
                  <a16:creationId xmlns:a16="http://schemas.microsoft.com/office/drawing/2014/main" id="{1CC60FB5-9A06-43BF-953C-FFA752A246B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31" y="4699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牟岐町</a:t>
              </a:r>
            </a:p>
          </p:txBody>
        </p:sp>
      </p:grpSp>
      <p:grpSp>
        <p:nvGrpSpPr>
          <p:cNvPr id="12572" name="Group 284">
            <a:extLst>
              <a:ext uri="{FF2B5EF4-FFF2-40B4-BE49-F238E27FC236}">
                <a16:creationId xmlns:a16="http://schemas.microsoft.com/office/drawing/2014/main" id="{BC277142-FB0B-4A37-9AF7-259854C7EB9F}"/>
              </a:ext>
            </a:extLst>
          </p:cNvPr>
          <p:cNvGrpSpPr>
            <a:grpSpLocks/>
          </p:cNvGrpSpPr>
          <p:nvPr/>
        </p:nvGrpSpPr>
        <p:grpSpPr bwMode="auto">
          <a:xfrm>
            <a:off x="6022975" y="5992813"/>
            <a:ext cx="396875" cy="133350"/>
            <a:chOff x="311" y="4698"/>
            <a:chExt cx="250" cy="84"/>
          </a:xfrm>
        </p:grpSpPr>
        <p:sp>
          <p:nvSpPr>
            <p:cNvPr id="12573" name="WordArt 285">
              <a:extLst>
                <a:ext uri="{FF2B5EF4-FFF2-40B4-BE49-F238E27FC236}">
                  <a16:creationId xmlns:a16="http://schemas.microsoft.com/office/drawing/2014/main" id="{B3F33221-9E4F-44AF-A771-9CEED32F79A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11" y="4698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那賀町</a:t>
              </a:r>
            </a:p>
          </p:txBody>
        </p:sp>
        <p:sp>
          <p:nvSpPr>
            <p:cNvPr id="12574" name="WordArt 286">
              <a:extLst>
                <a:ext uri="{FF2B5EF4-FFF2-40B4-BE49-F238E27FC236}">
                  <a16:creationId xmlns:a16="http://schemas.microsoft.com/office/drawing/2014/main" id="{A911C2D6-781D-4A3D-97C1-F8A5392113C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12" y="4699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那賀町</a:t>
              </a:r>
            </a:p>
          </p:txBody>
        </p:sp>
      </p:grpSp>
      <p:grpSp>
        <p:nvGrpSpPr>
          <p:cNvPr id="12575" name="Group 287">
            <a:extLst>
              <a:ext uri="{FF2B5EF4-FFF2-40B4-BE49-F238E27FC236}">
                <a16:creationId xmlns:a16="http://schemas.microsoft.com/office/drawing/2014/main" id="{5BFE62E2-A47B-4700-BD8B-1E3FD6AF3669}"/>
              </a:ext>
            </a:extLst>
          </p:cNvPr>
          <p:cNvGrpSpPr>
            <a:grpSpLocks/>
          </p:cNvGrpSpPr>
          <p:nvPr/>
        </p:nvGrpSpPr>
        <p:grpSpPr bwMode="auto">
          <a:xfrm>
            <a:off x="6472238" y="8153400"/>
            <a:ext cx="396875" cy="133350"/>
            <a:chOff x="730" y="4925"/>
            <a:chExt cx="250" cy="84"/>
          </a:xfrm>
        </p:grpSpPr>
        <p:sp>
          <p:nvSpPr>
            <p:cNvPr id="12576" name="WordArt 288">
              <a:extLst>
                <a:ext uri="{FF2B5EF4-FFF2-40B4-BE49-F238E27FC236}">
                  <a16:creationId xmlns:a16="http://schemas.microsoft.com/office/drawing/2014/main" id="{FC50EAF7-0704-420A-9DBB-AA9F3F8DAFD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30" y="4925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海陽町</a:t>
              </a:r>
            </a:p>
          </p:txBody>
        </p:sp>
        <p:sp>
          <p:nvSpPr>
            <p:cNvPr id="12577" name="WordArt 289">
              <a:extLst>
                <a:ext uri="{FF2B5EF4-FFF2-40B4-BE49-F238E27FC236}">
                  <a16:creationId xmlns:a16="http://schemas.microsoft.com/office/drawing/2014/main" id="{94D89C70-0011-4121-92CD-F26F21FBAE9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31" y="4926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海陽町</a:t>
              </a:r>
            </a:p>
          </p:txBody>
        </p:sp>
      </p:grpSp>
      <p:grpSp>
        <p:nvGrpSpPr>
          <p:cNvPr id="12578" name="Group 290">
            <a:extLst>
              <a:ext uri="{FF2B5EF4-FFF2-40B4-BE49-F238E27FC236}">
                <a16:creationId xmlns:a16="http://schemas.microsoft.com/office/drawing/2014/main" id="{644F51FE-CC5F-45D4-8766-F1AA6662F99E}"/>
              </a:ext>
            </a:extLst>
          </p:cNvPr>
          <p:cNvGrpSpPr>
            <a:grpSpLocks/>
          </p:cNvGrpSpPr>
          <p:nvPr/>
        </p:nvGrpSpPr>
        <p:grpSpPr bwMode="auto">
          <a:xfrm>
            <a:off x="9442450" y="6623050"/>
            <a:ext cx="396875" cy="133350"/>
            <a:chOff x="311" y="4925"/>
            <a:chExt cx="250" cy="84"/>
          </a:xfrm>
        </p:grpSpPr>
        <p:sp>
          <p:nvSpPr>
            <p:cNvPr id="12579" name="WordArt 291">
              <a:extLst>
                <a:ext uri="{FF2B5EF4-FFF2-40B4-BE49-F238E27FC236}">
                  <a16:creationId xmlns:a16="http://schemas.microsoft.com/office/drawing/2014/main" id="{0651C779-3426-4CE0-AD51-BA2A228EE36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11" y="4925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美波町</a:t>
              </a:r>
            </a:p>
          </p:txBody>
        </p:sp>
        <p:sp>
          <p:nvSpPr>
            <p:cNvPr id="12580" name="WordArt 292">
              <a:extLst>
                <a:ext uri="{FF2B5EF4-FFF2-40B4-BE49-F238E27FC236}">
                  <a16:creationId xmlns:a16="http://schemas.microsoft.com/office/drawing/2014/main" id="{676B2998-E453-47F6-A9A0-471D75532ED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12" y="4926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美波町</a:t>
              </a:r>
            </a:p>
          </p:txBody>
        </p:sp>
      </p:grpSp>
      <p:grpSp>
        <p:nvGrpSpPr>
          <p:cNvPr id="12581" name="Group 293">
            <a:extLst>
              <a:ext uri="{FF2B5EF4-FFF2-40B4-BE49-F238E27FC236}">
                <a16:creationId xmlns:a16="http://schemas.microsoft.com/office/drawing/2014/main" id="{250D5E21-237F-45E6-8603-82559013BE45}"/>
              </a:ext>
            </a:extLst>
          </p:cNvPr>
          <p:cNvGrpSpPr>
            <a:grpSpLocks/>
          </p:cNvGrpSpPr>
          <p:nvPr/>
        </p:nvGrpSpPr>
        <p:grpSpPr bwMode="auto">
          <a:xfrm>
            <a:off x="9461500" y="1787525"/>
            <a:ext cx="396875" cy="133350"/>
            <a:chOff x="787" y="5095"/>
            <a:chExt cx="250" cy="84"/>
          </a:xfrm>
        </p:grpSpPr>
        <p:sp>
          <p:nvSpPr>
            <p:cNvPr id="12582" name="WordArt 294">
              <a:extLst>
                <a:ext uri="{FF2B5EF4-FFF2-40B4-BE49-F238E27FC236}">
                  <a16:creationId xmlns:a16="http://schemas.microsoft.com/office/drawing/2014/main" id="{88AD765C-BA45-482A-9C54-FEB6806995E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87" y="5095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北島町</a:t>
              </a:r>
            </a:p>
          </p:txBody>
        </p:sp>
        <p:sp>
          <p:nvSpPr>
            <p:cNvPr id="12583" name="WordArt 295">
              <a:extLst>
                <a:ext uri="{FF2B5EF4-FFF2-40B4-BE49-F238E27FC236}">
                  <a16:creationId xmlns:a16="http://schemas.microsoft.com/office/drawing/2014/main" id="{84C9C2D6-2616-4E7E-92CE-ED1C3A29918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88" y="5096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北島町</a:t>
              </a:r>
            </a:p>
          </p:txBody>
        </p:sp>
      </p:grpSp>
      <p:grpSp>
        <p:nvGrpSpPr>
          <p:cNvPr id="12584" name="Group 296">
            <a:extLst>
              <a:ext uri="{FF2B5EF4-FFF2-40B4-BE49-F238E27FC236}">
                <a16:creationId xmlns:a16="http://schemas.microsoft.com/office/drawing/2014/main" id="{90F7FA7F-CBD1-4191-9196-0BB7CE2768F3}"/>
              </a:ext>
            </a:extLst>
          </p:cNvPr>
          <p:cNvGrpSpPr>
            <a:grpSpLocks/>
          </p:cNvGrpSpPr>
          <p:nvPr/>
        </p:nvGrpSpPr>
        <p:grpSpPr bwMode="auto">
          <a:xfrm>
            <a:off x="9821863" y="1920875"/>
            <a:ext cx="396875" cy="133350"/>
            <a:chOff x="368" y="5095"/>
            <a:chExt cx="250" cy="84"/>
          </a:xfrm>
        </p:grpSpPr>
        <p:sp>
          <p:nvSpPr>
            <p:cNvPr id="12585" name="WordArt 297">
              <a:extLst>
                <a:ext uri="{FF2B5EF4-FFF2-40B4-BE49-F238E27FC236}">
                  <a16:creationId xmlns:a16="http://schemas.microsoft.com/office/drawing/2014/main" id="{0C7A0512-D5DC-4618-AB22-9D8D56F54EC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68" y="5095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松茂町</a:t>
              </a:r>
            </a:p>
          </p:txBody>
        </p:sp>
        <p:sp>
          <p:nvSpPr>
            <p:cNvPr id="12586" name="WordArt 298">
              <a:extLst>
                <a:ext uri="{FF2B5EF4-FFF2-40B4-BE49-F238E27FC236}">
                  <a16:creationId xmlns:a16="http://schemas.microsoft.com/office/drawing/2014/main" id="{677E6A44-EC05-42C9-9D02-EAA48AB9EEF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69" y="5096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松茂町</a:t>
              </a:r>
            </a:p>
          </p:txBody>
        </p:sp>
      </p:grpSp>
      <p:grpSp>
        <p:nvGrpSpPr>
          <p:cNvPr id="12587" name="Group 299">
            <a:extLst>
              <a:ext uri="{FF2B5EF4-FFF2-40B4-BE49-F238E27FC236}">
                <a16:creationId xmlns:a16="http://schemas.microsoft.com/office/drawing/2014/main" id="{476BBFEB-9CC3-4F3A-9F0E-8CE0AEC8DBEC}"/>
              </a:ext>
            </a:extLst>
          </p:cNvPr>
          <p:cNvGrpSpPr>
            <a:grpSpLocks/>
          </p:cNvGrpSpPr>
          <p:nvPr/>
        </p:nvGrpSpPr>
        <p:grpSpPr bwMode="auto">
          <a:xfrm>
            <a:off x="8632825" y="1762125"/>
            <a:ext cx="396875" cy="133350"/>
            <a:chOff x="821" y="5234"/>
            <a:chExt cx="250" cy="84"/>
          </a:xfrm>
        </p:grpSpPr>
        <p:sp>
          <p:nvSpPr>
            <p:cNvPr id="12588" name="WordArt 300">
              <a:extLst>
                <a:ext uri="{FF2B5EF4-FFF2-40B4-BE49-F238E27FC236}">
                  <a16:creationId xmlns:a16="http://schemas.microsoft.com/office/drawing/2014/main" id="{46B27A5A-ADFB-404D-8BD9-360B11AF0C8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21" y="5234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板野町</a:t>
              </a:r>
            </a:p>
          </p:txBody>
        </p:sp>
        <p:sp>
          <p:nvSpPr>
            <p:cNvPr id="12589" name="WordArt 301">
              <a:extLst>
                <a:ext uri="{FF2B5EF4-FFF2-40B4-BE49-F238E27FC236}">
                  <a16:creationId xmlns:a16="http://schemas.microsoft.com/office/drawing/2014/main" id="{054D314F-AC97-45DF-B0C5-F7516BDA5EB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22" y="5235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板野町</a:t>
              </a:r>
            </a:p>
          </p:txBody>
        </p:sp>
      </p:grpSp>
      <p:grpSp>
        <p:nvGrpSpPr>
          <p:cNvPr id="12590" name="Group 302">
            <a:extLst>
              <a:ext uri="{FF2B5EF4-FFF2-40B4-BE49-F238E27FC236}">
                <a16:creationId xmlns:a16="http://schemas.microsoft.com/office/drawing/2014/main" id="{3E642E7B-7DA4-4D67-A1FE-F498EABF0653}"/>
              </a:ext>
            </a:extLst>
          </p:cNvPr>
          <p:cNvGrpSpPr>
            <a:grpSpLocks/>
          </p:cNvGrpSpPr>
          <p:nvPr/>
        </p:nvGrpSpPr>
        <p:grpSpPr bwMode="auto">
          <a:xfrm>
            <a:off x="9101138" y="1920875"/>
            <a:ext cx="396875" cy="133350"/>
            <a:chOff x="402" y="5234"/>
            <a:chExt cx="250" cy="84"/>
          </a:xfrm>
        </p:grpSpPr>
        <p:sp>
          <p:nvSpPr>
            <p:cNvPr id="12591" name="WordArt 303">
              <a:extLst>
                <a:ext uri="{FF2B5EF4-FFF2-40B4-BE49-F238E27FC236}">
                  <a16:creationId xmlns:a16="http://schemas.microsoft.com/office/drawing/2014/main" id="{11719AEE-FD88-453E-B378-D4BE3E833FA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02" y="5234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藍住町</a:t>
              </a:r>
            </a:p>
          </p:txBody>
        </p:sp>
        <p:sp>
          <p:nvSpPr>
            <p:cNvPr id="12592" name="WordArt 304">
              <a:extLst>
                <a:ext uri="{FF2B5EF4-FFF2-40B4-BE49-F238E27FC236}">
                  <a16:creationId xmlns:a16="http://schemas.microsoft.com/office/drawing/2014/main" id="{5CBE0445-13A8-4555-8947-CC24AEBCBA0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03" y="5235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藍住町</a:t>
              </a:r>
            </a:p>
          </p:txBody>
        </p:sp>
      </p:grpSp>
      <p:grpSp>
        <p:nvGrpSpPr>
          <p:cNvPr id="12593" name="Group 305">
            <a:extLst>
              <a:ext uri="{FF2B5EF4-FFF2-40B4-BE49-F238E27FC236}">
                <a16:creationId xmlns:a16="http://schemas.microsoft.com/office/drawing/2014/main" id="{E836F1A5-9826-4D26-BB83-FCF8AD798845}"/>
              </a:ext>
            </a:extLst>
          </p:cNvPr>
          <p:cNvGrpSpPr>
            <a:grpSpLocks/>
          </p:cNvGrpSpPr>
          <p:nvPr/>
        </p:nvGrpSpPr>
        <p:grpSpPr bwMode="auto">
          <a:xfrm>
            <a:off x="8093075" y="1762125"/>
            <a:ext cx="396875" cy="133350"/>
            <a:chOff x="424" y="5435"/>
            <a:chExt cx="250" cy="84"/>
          </a:xfrm>
        </p:grpSpPr>
        <p:sp>
          <p:nvSpPr>
            <p:cNvPr id="12594" name="WordArt 306">
              <a:extLst>
                <a:ext uri="{FF2B5EF4-FFF2-40B4-BE49-F238E27FC236}">
                  <a16:creationId xmlns:a16="http://schemas.microsoft.com/office/drawing/2014/main" id="{CD5E1A9D-449E-4F0E-8917-A94E89C1BC2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24" y="5435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上板町</a:t>
              </a:r>
            </a:p>
          </p:txBody>
        </p:sp>
        <p:sp>
          <p:nvSpPr>
            <p:cNvPr id="12595" name="WordArt 307">
              <a:extLst>
                <a:ext uri="{FF2B5EF4-FFF2-40B4-BE49-F238E27FC236}">
                  <a16:creationId xmlns:a16="http://schemas.microsoft.com/office/drawing/2014/main" id="{ED1C095E-11DB-4A96-AF8B-B90DA15DAEB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25" y="5436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上板町</a:t>
              </a:r>
            </a:p>
          </p:txBody>
        </p:sp>
      </p:grpSp>
      <p:grpSp>
        <p:nvGrpSpPr>
          <p:cNvPr id="12596" name="Group 308">
            <a:extLst>
              <a:ext uri="{FF2B5EF4-FFF2-40B4-BE49-F238E27FC236}">
                <a16:creationId xmlns:a16="http://schemas.microsoft.com/office/drawing/2014/main" id="{530073F7-FFB4-4EEE-88DF-F82227DCEFA9}"/>
              </a:ext>
            </a:extLst>
          </p:cNvPr>
          <p:cNvGrpSpPr>
            <a:grpSpLocks/>
          </p:cNvGrpSpPr>
          <p:nvPr/>
        </p:nvGrpSpPr>
        <p:grpSpPr bwMode="auto">
          <a:xfrm>
            <a:off x="2714625" y="2573338"/>
            <a:ext cx="530225" cy="133350"/>
            <a:chOff x="1218" y="4528"/>
            <a:chExt cx="334" cy="84"/>
          </a:xfrm>
        </p:grpSpPr>
        <p:sp>
          <p:nvSpPr>
            <p:cNvPr id="12597" name="WordArt 309">
              <a:extLst>
                <a:ext uri="{FF2B5EF4-FFF2-40B4-BE49-F238E27FC236}">
                  <a16:creationId xmlns:a16="http://schemas.microsoft.com/office/drawing/2014/main" id="{70510545-FCF2-4DE4-A671-8D5A8268208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18" y="4528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東みよし町</a:t>
              </a:r>
            </a:p>
          </p:txBody>
        </p:sp>
        <p:sp>
          <p:nvSpPr>
            <p:cNvPr id="12598" name="WordArt 310">
              <a:extLst>
                <a:ext uri="{FF2B5EF4-FFF2-40B4-BE49-F238E27FC236}">
                  <a16:creationId xmlns:a16="http://schemas.microsoft.com/office/drawing/2014/main" id="{77AC069A-FF74-41A3-97A8-8C0289DB89B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19" y="4529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東みよし町</a:t>
              </a:r>
            </a:p>
          </p:txBody>
        </p:sp>
      </p:grpSp>
      <p:grpSp>
        <p:nvGrpSpPr>
          <p:cNvPr id="12599" name="Group 311">
            <a:extLst>
              <a:ext uri="{FF2B5EF4-FFF2-40B4-BE49-F238E27FC236}">
                <a16:creationId xmlns:a16="http://schemas.microsoft.com/office/drawing/2014/main" id="{DA2786C9-03BB-46ED-B2B6-50C62B8BFAE4}"/>
              </a:ext>
            </a:extLst>
          </p:cNvPr>
          <p:cNvGrpSpPr>
            <a:grpSpLocks/>
          </p:cNvGrpSpPr>
          <p:nvPr/>
        </p:nvGrpSpPr>
        <p:grpSpPr bwMode="auto">
          <a:xfrm>
            <a:off x="4311650" y="2573338"/>
            <a:ext cx="396875" cy="133350"/>
            <a:chOff x="651" y="4188"/>
            <a:chExt cx="250" cy="84"/>
          </a:xfrm>
        </p:grpSpPr>
        <p:sp>
          <p:nvSpPr>
            <p:cNvPr id="12600" name="WordArt 312">
              <a:extLst>
                <a:ext uri="{FF2B5EF4-FFF2-40B4-BE49-F238E27FC236}">
                  <a16:creationId xmlns:a16="http://schemas.microsoft.com/office/drawing/2014/main" id="{700D1497-7590-4A5A-90EF-E0D7BE83387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51" y="4188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三好市</a:t>
              </a:r>
            </a:p>
          </p:txBody>
        </p:sp>
        <p:sp>
          <p:nvSpPr>
            <p:cNvPr id="12601" name="WordArt 313">
              <a:extLst>
                <a:ext uri="{FF2B5EF4-FFF2-40B4-BE49-F238E27FC236}">
                  <a16:creationId xmlns:a16="http://schemas.microsoft.com/office/drawing/2014/main" id="{E7E22C8D-9FB5-4AE2-A59D-23ECF970D4E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52" y="4189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三好市</a:t>
              </a:r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436" name="Group 4">
            <a:extLst>
              <a:ext uri="{FF2B5EF4-FFF2-40B4-BE49-F238E27FC236}">
                <a16:creationId xmlns:a16="http://schemas.microsoft.com/office/drawing/2014/main" id="{FD7F7C60-B25B-4F9A-9512-82E4412DDD88}"/>
              </a:ext>
            </a:extLst>
          </p:cNvPr>
          <p:cNvGrpSpPr>
            <a:grpSpLocks/>
          </p:cNvGrpSpPr>
          <p:nvPr/>
        </p:nvGrpSpPr>
        <p:grpSpPr bwMode="auto">
          <a:xfrm>
            <a:off x="279400" y="295275"/>
            <a:ext cx="12242800" cy="9050338"/>
            <a:chOff x="176" y="186"/>
            <a:chExt cx="7712" cy="5701"/>
          </a:xfrm>
        </p:grpSpPr>
        <p:sp>
          <p:nvSpPr>
            <p:cNvPr id="18437" name="Freeform 5">
              <a:extLst>
                <a:ext uri="{FF2B5EF4-FFF2-40B4-BE49-F238E27FC236}">
                  <a16:creationId xmlns:a16="http://schemas.microsoft.com/office/drawing/2014/main" id="{70B00256-8580-407C-B714-1BCD6B6E7132}"/>
                </a:ext>
              </a:extLst>
            </p:cNvPr>
            <p:cNvSpPr>
              <a:spLocks/>
            </p:cNvSpPr>
            <p:nvPr/>
          </p:nvSpPr>
          <p:spPr bwMode="auto">
            <a:xfrm>
              <a:off x="176" y="1550"/>
              <a:ext cx="2893" cy="2324"/>
            </a:xfrm>
            <a:custGeom>
              <a:avLst/>
              <a:gdLst>
                <a:gd name="T0" fmla="*/ 2297 w 2892"/>
                <a:gd name="T1" fmla="*/ 2069 h 2324"/>
                <a:gd name="T2" fmla="*/ 2183 w 2892"/>
                <a:gd name="T3" fmla="*/ 1928 h 2324"/>
                <a:gd name="T4" fmla="*/ 1957 w 2892"/>
                <a:gd name="T5" fmla="*/ 2013 h 2324"/>
                <a:gd name="T6" fmla="*/ 1928 w 2892"/>
                <a:gd name="T7" fmla="*/ 2239 h 2324"/>
                <a:gd name="T8" fmla="*/ 1701 w 2892"/>
                <a:gd name="T9" fmla="*/ 2324 h 2324"/>
                <a:gd name="T10" fmla="*/ 1588 w 2892"/>
                <a:gd name="T11" fmla="*/ 2183 h 2324"/>
                <a:gd name="T12" fmla="*/ 1446 w 2892"/>
                <a:gd name="T13" fmla="*/ 2211 h 2324"/>
                <a:gd name="T14" fmla="*/ 1276 w 2892"/>
                <a:gd name="T15" fmla="*/ 1956 h 2324"/>
                <a:gd name="T16" fmla="*/ 1163 w 2892"/>
                <a:gd name="T17" fmla="*/ 1871 h 2324"/>
                <a:gd name="T18" fmla="*/ 879 w 2892"/>
                <a:gd name="T19" fmla="*/ 1956 h 2324"/>
                <a:gd name="T20" fmla="*/ 681 w 2892"/>
                <a:gd name="T21" fmla="*/ 1928 h 2324"/>
                <a:gd name="T22" fmla="*/ 539 w 2892"/>
                <a:gd name="T23" fmla="*/ 1899 h 2324"/>
                <a:gd name="T24" fmla="*/ 312 w 2892"/>
                <a:gd name="T25" fmla="*/ 1843 h 2324"/>
                <a:gd name="T26" fmla="*/ 142 w 2892"/>
                <a:gd name="T27" fmla="*/ 1786 h 2324"/>
                <a:gd name="T28" fmla="*/ 29 w 2892"/>
                <a:gd name="T29" fmla="*/ 1701 h 2324"/>
                <a:gd name="T30" fmla="*/ 0 w 2892"/>
                <a:gd name="T31" fmla="*/ 1559 h 2324"/>
                <a:gd name="T32" fmla="*/ 114 w 2892"/>
                <a:gd name="T33" fmla="*/ 1361 h 2324"/>
                <a:gd name="T34" fmla="*/ 199 w 2892"/>
                <a:gd name="T35" fmla="*/ 1247 h 2324"/>
                <a:gd name="T36" fmla="*/ 114 w 2892"/>
                <a:gd name="T37" fmla="*/ 1191 h 2324"/>
                <a:gd name="T38" fmla="*/ 199 w 2892"/>
                <a:gd name="T39" fmla="*/ 992 h 2324"/>
                <a:gd name="T40" fmla="*/ 171 w 2892"/>
                <a:gd name="T41" fmla="*/ 907 h 2324"/>
                <a:gd name="T42" fmla="*/ 199 w 2892"/>
                <a:gd name="T43" fmla="*/ 822 h 2324"/>
                <a:gd name="T44" fmla="*/ 199 w 2892"/>
                <a:gd name="T45" fmla="*/ 624 h 2324"/>
                <a:gd name="T46" fmla="*/ 312 w 2892"/>
                <a:gd name="T47" fmla="*/ 482 h 2324"/>
                <a:gd name="T48" fmla="*/ 454 w 2892"/>
                <a:gd name="T49" fmla="*/ 453 h 2324"/>
                <a:gd name="T50" fmla="*/ 539 w 2892"/>
                <a:gd name="T51" fmla="*/ 227 h 2324"/>
                <a:gd name="T52" fmla="*/ 709 w 2892"/>
                <a:gd name="T53" fmla="*/ 57 h 2324"/>
                <a:gd name="T54" fmla="*/ 908 w 2892"/>
                <a:gd name="T55" fmla="*/ 0 h 2324"/>
                <a:gd name="T56" fmla="*/ 1078 w 2892"/>
                <a:gd name="T57" fmla="*/ 57 h 2324"/>
                <a:gd name="T58" fmla="*/ 1333 w 2892"/>
                <a:gd name="T59" fmla="*/ 255 h 2324"/>
                <a:gd name="T60" fmla="*/ 1503 w 2892"/>
                <a:gd name="T61" fmla="*/ 340 h 2324"/>
                <a:gd name="T62" fmla="*/ 1588 w 2892"/>
                <a:gd name="T63" fmla="*/ 453 h 2324"/>
                <a:gd name="T64" fmla="*/ 1758 w 2892"/>
                <a:gd name="T65" fmla="*/ 850 h 2324"/>
                <a:gd name="T66" fmla="*/ 2042 w 2892"/>
                <a:gd name="T67" fmla="*/ 935 h 2324"/>
                <a:gd name="T68" fmla="*/ 2127 w 2892"/>
                <a:gd name="T69" fmla="*/ 1077 h 2324"/>
                <a:gd name="T70" fmla="*/ 2155 w 2892"/>
                <a:gd name="T71" fmla="*/ 1247 h 2324"/>
                <a:gd name="T72" fmla="*/ 2268 w 2892"/>
                <a:gd name="T73" fmla="*/ 1361 h 2324"/>
                <a:gd name="T74" fmla="*/ 2524 w 2892"/>
                <a:gd name="T75" fmla="*/ 1417 h 2324"/>
                <a:gd name="T76" fmla="*/ 2552 w 2892"/>
                <a:gd name="T77" fmla="*/ 1559 h 2324"/>
                <a:gd name="T78" fmla="*/ 2779 w 2892"/>
                <a:gd name="T79" fmla="*/ 1672 h 2324"/>
                <a:gd name="T80" fmla="*/ 2892 w 2892"/>
                <a:gd name="T81" fmla="*/ 1786 h 2324"/>
                <a:gd name="T82" fmla="*/ 2779 w 2892"/>
                <a:gd name="T83" fmla="*/ 1843 h 2324"/>
                <a:gd name="T84" fmla="*/ 2524 w 2892"/>
                <a:gd name="T85" fmla="*/ 1928 h 23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892" h="2324">
                  <a:moveTo>
                    <a:pt x="2495" y="2013"/>
                  </a:moveTo>
                  <a:lnTo>
                    <a:pt x="2297" y="2069"/>
                  </a:lnTo>
                  <a:lnTo>
                    <a:pt x="2212" y="2013"/>
                  </a:lnTo>
                  <a:lnTo>
                    <a:pt x="2183" y="1928"/>
                  </a:lnTo>
                  <a:lnTo>
                    <a:pt x="2098" y="1928"/>
                  </a:lnTo>
                  <a:lnTo>
                    <a:pt x="1957" y="2013"/>
                  </a:lnTo>
                  <a:lnTo>
                    <a:pt x="1985" y="2183"/>
                  </a:lnTo>
                  <a:lnTo>
                    <a:pt x="1928" y="2239"/>
                  </a:lnTo>
                  <a:lnTo>
                    <a:pt x="1758" y="2239"/>
                  </a:lnTo>
                  <a:lnTo>
                    <a:pt x="1701" y="2324"/>
                  </a:lnTo>
                  <a:lnTo>
                    <a:pt x="1645" y="2296"/>
                  </a:lnTo>
                  <a:lnTo>
                    <a:pt x="1588" y="2183"/>
                  </a:lnTo>
                  <a:lnTo>
                    <a:pt x="1560" y="2211"/>
                  </a:lnTo>
                  <a:lnTo>
                    <a:pt x="1446" y="2211"/>
                  </a:lnTo>
                  <a:lnTo>
                    <a:pt x="1333" y="1984"/>
                  </a:lnTo>
                  <a:lnTo>
                    <a:pt x="1276" y="1956"/>
                  </a:lnTo>
                  <a:lnTo>
                    <a:pt x="1219" y="1843"/>
                  </a:lnTo>
                  <a:lnTo>
                    <a:pt x="1163" y="1871"/>
                  </a:lnTo>
                  <a:lnTo>
                    <a:pt x="1078" y="1956"/>
                  </a:lnTo>
                  <a:lnTo>
                    <a:pt x="879" y="1956"/>
                  </a:lnTo>
                  <a:lnTo>
                    <a:pt x="851" y="1871"/>
                  </a:lnTo>
                  <a:lnTo>
                    <a:pt x="681" y="1928"/>
                  </a:lnTo>
                  <a:lnTo>
                    <a:pt x="624" y="1956"/>
                  </a:lnTo>
                  <a:lnTo>
                    <a:pt x="539" y="1899"/>
                  </a:lnTo>
                  <a:lnTo>
                    <a:pt x="567" y="1843"/>
                  </a:lnTo>
                  <a:lnTo>
                    <a:pt x="312" y="1843"/>
                  </a:lnTo>
                  <a:lnTo>
                    <a:pt x="256" y="1757"/>
                  </a:lnTo>
                  <a:lnTo>
                    <a:pt x="142" y="1786"/>
                  </a:lnTo>
                  <a:lnTo>
                    <a:pt x="114" y="1729"/>
                  </a:lnTo>
                  <a:lnTo>
                    <a:pt x="29" y="1701"/>
                  </a:lnTo>
                  <a:lnTo>
                    <a:pt x="29" y="1616"/>
                  </a:lnTo>
                  <a:lnTo>
                    <a:pt x="0" y="1559"/>
                  </a:lnTo>
                  <a:lnTo>
                    <a:pt x="142" y="1502"/>
                  </a:lnTo>
                  <a:lnTo>
                    <a:pt x="114" y="1361"/>
                  </a:lnTo>
                  <a:lnTo>
                    <a:pt x="227" y="1304"/>
                  </a:lnTo>
                  <a:lnTo>
                    <a:pt x="199" y="1247"/>
                  </a:lnTo>
                  <a:lnTo>
                    <a:pt x="142" y="1247"/>
                  </a:lnTo>
                  <a:lnTo>
                    <a:pt x="114" y="1191"/>
                  </a:lnTo>
                  <a:lnTo>
                    <a:pt x="256" y="1049"/>
                  </a:lnTo>
                  <a:lnTo>
                    <a:pt x="199" y="992"/>
                  </a:lnTo>
                  <a:lnTo>
                    <a:pt x="256" y="907"/>
                  </a:lnTo>
                  <a:lnTo>
                    <a:pt x="171" y="907"/>
                  </a:lnTo>
                  <a:lnTo>
                    <a:pt x="142" y="879"/>
                  </a:lnTo>
                  <a:lnTo>
                    <a:pt x="199" y="822"/>
                  </a:lnTo>
                  <a:lnTo>
                    <a:pt x="114" y="737"/>
                  </a:lnTo>
                  <a:lnTo>
                    <a:pt x="199" y="624"/>
                  </a:lnTo>
                  <a:lnTo>
                    <a:pt x="142" y="567"/>
                  </a:lnTo>
                  <a:lnTo>
                    <a:pt x="312" y="482"/>
                  </a:lnTo>
                  <a:lnTo>
                    <a:pt x="369" y="510"/>
                  </a:lnTo>
                  <a:lnTo>
                    <a:pt x="454" y="453"/>
                  </a:lnTo>
                  <a:lnTo>
                    <a:pt x="426" y="340"/>
                  </a:lnTo>
                  <a:lnTo>
                    <a:pt x="539" y="227"/>
                  </a:lnTo>
                  <a:lnTo>
                    <a:pt x="681" y="142"/>
                  </a:lnTo>
                  <a:lnTo>
                    <a:pt x="709" y="57"/>
                  </a:lnTo>
                  <a:lnTo>
                    <a:pt x="851" y="0"/>
                  </a:lnTo>
                  <a:lnTo>
                    <a:pt x="908" y="0"/>
                  </a:lnTo>
                  <a:lnTo>
                    <a:pt x="964" y="85"/>
                  </a:lnTo>
                  <a:lnTo>
                    <a:pt x="1078" y="57"/>
                  </a:lnTo>
                  <a:lnTo>
                    <a:pt x="1219" y="170"/>
                  </a:lnTo>
                  <a:lnTo>
                    <a:pt x="1333" y="255"/>
                  </a:lnTo>
                  <a:lnTo>
                    <a:pt x="1305" y="340"/>
                  </a:lnTo>
                  <a:lnTo>
                    <a:pt x="1503" y="340"/>
                  </a:lnTo>
                  <a:lnTo>
                    <a:pt x="1588" y="397"/>
                  </a:lnTo>
                  <a:lnTo>
                    <a:pt x="1588" y="453"/>
                  </a:lnTo>
                  <a:lnTo>
                    <a:pt x="1701" y="680"/>
                  </a:lnTo>
                  <a:lnTo>
                    <a:pt x="1758" y="850"/>
                  </a:lnTo>
                  <a:lnTo>
                    <a:pt x="1957" y="822"/>
                  </a:lnTo>
                  <a:lnTo>
                    <a:pt x="2042" y="935"/>
                  </a:lnTo>
                  <a:lnTo>
                    <a:pt x="2127" y="935"/>
                  </a:lnTo>
                  <a:lnTo>
                    <a:pt x="2127" y="1077"/>
                  </a:lnTo>
                  <a:lnTo>
                    <a:pt x="2070" y="1105"/>
                  </a:lnTo>
                  <a:lnTo>
                    <a:pt x="2155" y="1247"/>
                  </a:lnTo>
                  <a:lnTo>
                    <a:pt x="2325" y="1276"/>
                  </a:lnTo>
                  <a:lnTo>
                    <a:pt x="2268" y="1361"/>
                  </a:lnTo>
                  <a:lnTo>
                    <a:pt x="2439" y="1446"/>
                  </a:lnTo>
                  <a:lnTo>
                    <a:pt x="2524" y="1417"/>
                  </a:lnTo>
                  <a:lnTo>
                    <a:pt x="2609" y="1446"/>
                  </a:lnTo>
                  <a:lnTo>
                    <a:pt x="2552" y="1559"/>
                  </a:lnTo>
                  <a:lnTo>
                    <a:pt x="2609" y="1672"/>
                  </a:lnTo>
                  <a:lnTo>
                    <a:pt x="2779" y="1672"/>
                  </a:lnTo>
                  <a:lnTo>
                    <a:pt x="2864" y="1644"/>
                  </a:lnTo>
                  <a:lnTo>
                    <a:pt x="2892" y="1786"/>
                  </a:lnTo>
                  <a:lnTo>
                    <a:pt x="2835" y="1871"/>
                  </a:lnTo>
                  <a:lnTo>
                    <a:pt x="2779" y="1843"/>
                  </a:lnTo>
                  <a:lnTo>
                    <a:pt x="2609" y="1956"/>
                  </a:lnTo>
                  <a:lnTo>
                    <a:pt x="2524" y="1928"/>
                  </a:lnTo>
                  <a:lnTo>
                    <a:pt x="2495" y="2013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38" name="Freeform 6">
              <a:extLst>
                <a:ext uri="{FF2B5EF4-FFF2-40B4-BE49-F238E27FC236}">
                  <a16:creationId xmlns:a16="http://schemas.microsoft.com/office/drawing/2014/main" id="{8C4D4FDF-9FEF-42CD-8BCC-7237222BFF22}"/>
                </a:ext>
              </a:extLst>
            </p:cNvPr>
            <p:cNvSpPr>
              <a:spLocks/>
            </p:cNvSpPr>
            <p:nvPr/>
          </p:nvSpPr>
          <p:spPr bwMode="auto">
            <a:xfrm>
              <a:off x="5591" y="4980"/>
              <a:ext cx="227" cy="170"/>
            </a:xfrm>
            <a:custGeom>
              <a:avLst/>
              <a:gdLst>
                <a:gd name="T0" fmla="*/ 85 w 227"/>
                <a:gd name="T1" fmla="*/ 0 h 170"/>
                <a:gd name="T2" fmla="*/ 0 w 227"/>
                <a:gd name="T3" fmla="*/ 85 h 170"/>
                <a:gd name="T4" fmla="*/ 29 w 227"/>
                <a:gd name="T5" fmla="*/ 142 h 170"/>
                <a:gd name="T6" fmla="*/ 114 w 227"/>
                <a:gd name="T7" fmla="*/ 170 h 170"/>
                <a:gd name="T8" fmla="*/ 227 w 227"/>
                <a:gd name="T9" fmla="*/ 85 h 170"/>
                <a:gd name="T10" fmla="*/ 142 w 227"/>
                <a:gd name="T11" fmla="*/ 57 h 170"/>
                <a:gd name="T12" fmla="*/ 85 w 227"/>
                <a:gd name="T13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7" h="170">
                  <a:moveTo>
                    <a:pt x="85" y="0"/>
                  </a:moveTo>
                  <a:lnTo>
                    <a:pt x="0" y="85"/>
                  </a:lnTo>
                  <a:lnTo>
                    <a:pt x="29" y="142"/>
                  </a:lnTo>
                  <a:lnTo>
                    <a:pt x="114" y="170"/>
                  </a:lnTo>
                  <a:lnTo>
                    <a:pt x="227" y="85"/>
                  </a:lnTo>
                  <a:lnTo>
                    <a:pt x="142" y="57"/>
                  </a:lnTo>
                  <a:lnTo>
                    <a:pt x="85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39" name="Freeform 7">
              <a:extLst>
                <a:ext uri="{FF2B5EF4-FFF2-40B4-BE49-F238E27FC236}">
                  <a16:creationId xmlns:a16="http://schemas.microsoft.com/office/drawing/2014/main" id="{1D5848A1-2B1B-431A-8CB2-8EFDA521ECCA}"/>
                </a:ext>
              </a:extLst>
            </p:cNvPr>
            <p:cNvSpPr>
              <a:spLocks/>
            </p:cNvSpPr>
            <p:nvPr/>
          </p:nvSpPr>
          <p:spPr bwMode="auto">
            <a:xfrm>
              <a:off x="2671" y="2854"/>
              <a:ext cx="3459" cy="1843"/>
            </a:xfrm>
            <a:custGeom>
              <a:avLst/>
              <a:gdLst>
                <a:gd name="T0" fmla="*/ 340 w 3459"/>
                <a:gd name="T1" fmla="*/ 567 h 1843"/>
                <a:gd name="T2" fmla="*/ 114 w 3459"/>
                <a:gd name="T3" fmla="*/ 652 h 1843"/>
                <a:gd name="T4" fmla="*/ 0 w 3459"/>
                <a:gd name="T5" fmla="*/ 709 h 1843"/>
                <a:gd name="T6" fmla="*/ 0 w 3459"/>
                <a:gd name="T7" fmla="*/ 822 h 1843"/>
                <a:gd name="T8" fmla="*/ 57 w 3459"/>
                <a:gd name="T9" fmla="*/ 992 h 1843"/>
                <a:gd name="T10" fmla="*/ 114 w 3459"/>
                <a:gd name="T11" fmla="*/ 1247 h 1843"/>
                <a:gd name="T12" fmla="*/ 227 w 3459"/>
                <a:gd name="T13" fmla="*/ 1474 h 1843"/>
                <a:gd name="T14" fmla="*/ 227 w 3459"/>
                <a:gd name="T15" fmla="*/ 1644 h 1843"/>
                <a:gd name="T16" fmla="*/ 142 w 3459"/>
                <a:gd name="T17" fmla="*/ 1758 h 1843"/>
                <a:gd name="T18" fmla="*/ 482 w 3459"/>
                <a:gd name="T19" fmla="*/ 1786 h 1843"/>
                <a:gd name="T20" fmla="*/ 737 w 3459"/>
                <a:gd name="T21" fmla="*/ 1843 h 1843"/>
                <a:gd name="T22" fmla="*/ 879 w 3459"/>
                <a:gd name="T23" fmla="*/ 1729 h 1843"/>
                <a:gd name="T24" fmla="*/ 1333 w 3459"/>
                <a:gd name="T25" fmla="*/ 1559 h 1843"/>
                <a:gd name="T26" fmla="*/ 1503 w 3459"/>
                <a:gd name="T27" fmla="*/ 1559 h 1843"/>
                <a:gd name="T28" fmla="*/ 1956 w 3459"/>
                <a:gd name="T29" fmla="*/ 1474 h 1843"/>
                <a:gd name="T30" fmla="*/ 2438 w 3459"/>
                <a:gd name="T31" fmla="*/ 1474 h 1843"/>
                <a:gd name="T32" fmla="*/ 2523 w 3459"/>
                <a:gd name="T33" fmla="*/ 1389 h 1843"/>
                <a:gd name="T34" fmla="*/ 2778 w 3459"/>
                <a:gd name="T35" fmla="*/ 1191 h 1843"/>
                <a:gd name="T36" fmla="*/ 2977 w 3459"/>
                <a:gd name="T37" fmla="*/ 1106 h 1843"/>
                <a:gd name="T38" fmla="*/ 3034 w 3459"/>
                <a:gd name="T39" fmla="*/ 964 h 1843"/>
                <a:gd name="T40" fmla="*/ 3317 w 3459"/>
                <a:gd name="T41" fmla="*/ 907 h 1843"/>
                <a:gd name="T42" fmla="*/ 3175 w 3459"/>
                <a:gd name="T43" fmla="*/ 879 h 1843"/>
                <a:gd name="T44" fmla="*/ 3175 w 3459"/>
                <a:gd name="T45" fmla="*/ 709 h 1843"/>
                <a:gd name="T46" fmla="*/ 3289 w 3459"/>
                <a:gd name="T47" fmla="*/ 567 h 1843"/>
                <a:gd name="T48" fmla="*/ 3459 w 3459"/>
                <a:gd name="T49" fmla="*/ 397 h 1843"/>
                <a:gd name="T50" fmla="*/ 3345 w 3459"/>
                <a:gd name="T51" fmla="*/ 340 h 1843"/>
                <a:gd name="T52" fmla="*/ 3034 w 3459"/>
                <a:gd name="T53" fmla="*/ 340 h 1843"/>
                <a:gd name="T54" fmla="*/ 2665 w 3459"/>
                <a:gd name="T55" fmla="*/ 482 h 1843"/>
                <a:gd name="T56" fmla="*/ 2608 w 3459"/>
                <a:gd name="T57" fmla="*/ 482 h 1843"/>
                <a:gd name="T58" fmla="*/ 2353 w 3459"/>
                <a:gd name="T59" fmla="*/ 510 h 1843"/>
                <a:gd name="T60" fmla="*/ 2183 w 3459"/>
                <a:gd name="T61" fmla="*/ 539 h 1843"/>
                <a:gd name="T62" fmla="*/ 2098 w 3459"/>
                <a:gd name="T63" fmla="*/ 453 h 1843"/>
                <a:gd name="T64" fmla="*/ 1928 w 3459"/>
                <a:gd name="T65" fmla="*/ 312 h 1843"/>
                <a:gd name="T66" fmla="*/ 1786 w 3459"/>
                <a:gd name="T67" fmla="*/ 28 h 1843"/>
                <a:gd name="T68" fmla="*/ 1701 w 3459"/>
                <a:gd name="T69" fmla="*/ 0 h 1843"/>
                <a:gd name="T70" fmla="*/ 1333 w 3459"/>
                <a:gd name="T71" fmla="*/ 57 h 1843"/>
                <a:gd name="T72" fmla="*/ 1276 w 3459"/>
                <a:gd name="T73" fmla="*/ 227 h 1843"/>
                <a:gd name="T74" fmla="*/ 1163 w 3459"/>
                <a:gd name="T75" fmla="*/ 283 h 1843"/>
                <a:gd name="T76" fmla="*/ 992 w 3459"/>
                <a:gd name="T77" fmla="*/ 255 h 1843"/>
                <a:gd name="T78" fmla="*/ 737 w 3459"/>
                <a:gd name="T79" fmla="*/ 368 h 1843"/>
                <a:gd name="T80" fmla="*/ 454 w 3459"/>
                <a:gd name="T81" fmla="*/ 510 h 18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459" h="1843">
                  <a:moveTo>
                    <a:pt x="397" y="482"/>
                  </a:moveTo>
                  <a:lnTo>
                    <a:pt x="340" y="567"/>
                  </a:lnTo>
                  <a:lnTo>
                    <a:pt x="284" y="539"/>
                  </a:lnTo>
                  <a:lnTo>
                    <a:pt x="114" y="652"/>
                  </a:lnTo>
                  <a:lnTo>
                    <a:pt x="29" y="624"/>
                  </a:lnTo>
                  <a:lnTo>
                    <a:pt x="0" y="709"/>
                  </a:lnTo>
                  <a:lnTo>
                    <a:pt x="29" y="737"/>
                  </a:lnTo>
                  <a:lnTo>
                    <a:pt x="0" y="822"/>
                  </a:lnTo>
                  <a:lnTo>
                    <a:pt x="114" y="935"/>
                  </a:lnTo>
                  <a:lnTo>
                    <a:pt x="57" y="992"/>
                  </a:lnTo>
                  <a:lnTo>
                    <a:pt x="142" y="1077"/>
                  </a:lnTo>
                  <a:lnTo>
                    <a:pt x="114" y="1247"/>
                  </a:lnTo>
                  <a:lnTo>
                    <a:pt x="170" y="1446"/>
                  </a:lnTo>
                  <a:lnTo>
                    <a:pt x="227" y="1474"/>
                  </a:lnTo>
                  <a:lnTo>
                    <a:pt x="199" y="1559"/>
                  </a:lnTo>
                  <a:lnTo>
                    <a:pt x="227" y="1644"/>
                  </a:lnTo>
                  <a:lnTo>
                    <a:pt x="227" y="1701"/>
                  </a:lnTo>
                  <a:lnTo>
                    <a:pt x="142" y="1758"/>
                  </a:lnTo>
                  <a:lnTo>
                    <a:pt x="255" y="1814"/>
                  </a:lnTo>
                  <a:lnTo>
                    <a:pt x="482" y="1786"/>
                  </a:lnTo>
                  <a:lnTo>
                    <a:pt x="596" y="1758"/>
                  </a:lnTo>
                  <a:lnTo>
                    <a:pt x="737" y="1843"/>
                  </a:lnTo>
                  <a:lnTo>
                    <a:pt x="851" y="1843"/>
                  </a:lnTo>
                  <a:lnTo>
                    <a:pt x="879" y="1729"/>
                  </a:lnTo>
                  <a:lnTo>
                    <a:pt x="1191" y="1531"/>
                  </a:lnTo>
                  <a:lnTo>
                    <a:pt x="1333" y="1559"/>
                  </a:lnTo>
                  <a:lnTo>
                    <a:pt x="1446" y="1531"/>
                  </a:lnTo>
                  <a:lnTo>
                    <a:pt x="1503" y="1559"/>
                  </a:lnTo>
                  <a:lnTo>
                    <a:pt x="1644" y="1474"/>
                  </a:lnTo>
                  <a:lnTo>
                    <a:pt x="1956" y="1474"/>
                  </a:lnTo>
                  <a:lnTo>
                    <a:pt x="2382" y="1531"/>
                  </a:lnTo>
                  <a:lnTo>
                    <a:pt x="2438" y="1474"/>
                  </a:lnTo>
                  <a:lnTo>
                    <a:pt x="2438" y="1389"/>
                  </a:lnTo>
                  <a:lnTo>
                    <a:pt x="2523" y="1389"/>
                  </a:lnTo>
                  <a:lnTo>
                    <a:pt x="2580" y="1219"/>
                  </a:lnTo>
                  <a:lnTo>
                    <a:pt x="2778" y="1191"/>
                  </a:lnTo>
                  <a:lnTo>
                    <a:pt x="2750" y="1134"/>
                  </a:lnTo>
                  <a:lnTo>
                    <a:pt x="2977" y="1106"/>
                  </a:lnTo>
                  <a:lnTo>
                    <a:pt x="2977" y="1020"/>
                  </a:lnTo>
                  <a:lnTo>
                    <a:pt x="3034" y="964"/>
                  </a:lnTo>
                  <a:lnTo>
                    <a:pt x="3119" y="992"/>
                  </a:lnTo>
                  <a:lnTo>
                    <a:pt x="3317" y="907"/>
                  </a:lnTo>
                  <a:lnTo>
                    <a:pt x="3260" y="850"/>
                  </a:lnTo>
                  <a:lnTo>
                    <a:pt x="3175" y="879"/>
                  </a:lnTo>
                  <a:lnTo>
                    <a:pt x="3119" y="822"/>
                  </a:lnTo>
                  <a:lnTo>
                    <a:pt x="3175" y="709"/>
                  </a:lnTo>
                  <a:lnTo>
                    <a:pt x="3232" y="680"/>
                  </a:lnTo>
                  <a:lnTo>
                    <a:pt x="3289" y="567"/>
                  </a:lnTo>
                  <a:lnTo>
                    <a:pt x="3459" y="482"/>
                  </a:lnTo>
                  <a:lnTo>
                    <a:pt x="3459" y="397"/>
                  </a:lnTo>
                  <a:lnTo>
                    <a:pt x="3374" y="368"/>
                  </a:lnTo>
                  <a:lnTo>
                    <a:pt x="3345" y="340"/>
                  </a:lnTo>
                  <a:lnTo>
                    <a:pt x="3090" y="368"/>
                  </a:lnTo>
                  <a:lnTo>
                    <a:pt x="3034" y="340"/>
                  </a:lnTo>
                  <a:lnTo>
                    <a:pt x="2892" y="368"/>
                  </a:lnTo>
                  <a:lnTo>
                    <a:pt x="2665" y="482"/>
                  </a:lnTo>
                  <a:lnTo>
                    <a:pt x="2637" y="453"/>
                  </a:lnTo>
                  <a:lnTo>
                    <a:pt x="2608" y="482"/>
                  </a:lnTo>
                  <a:lnTo>
                    <a:pt x="2523" y="453"/>
                  </a:lnTo>
                  <a:lnTo>
                    <a:pt x="2353" y="510"/>
                  </a:lnTo>
                  <a:lnTo>
                    <a:pt x="2297" y="453"/>
                  </a:lnTo>
                  <a:lnTo>
                    <a:pt x="2183" y="539"/>
                  </a:lnTo>
                  <a:lnTo>
                    <a:pt x="2126" y="510"/>
                  </a:lnTo>
                  <a:lnTo>
                    <a:pt x="2098" y="453"/>
                  </a:lnTo>
                  <a:lnTo>
                    <a:pt x="1956" y="397"/>
                  </a:lnTo>
                  <a:lnTo>
                    <a:pt x="1928" y="312"/>
                  </a:lnTo>
                  <a:lnTo>
                    <a:pt x="1956" y="283"/>
                  </a:lnTo>
                  <a:lnTo>
                    <a:pt x="1786" y="28"/>
                  </a:lnTo>
                  <a:lnTo>
                    <a:pt x="1701" y="85"/>
                  </a:lnTo>
                  <a:lnTo>
                    <a:pt x="1701" y="0"/>
                  </a:lnTo>
                  <a:lnTo>
                    <a:pt x="1474" y="0"/>
                  </a:lnTo>
                  <a:lnTo>
                    <a:pt x="1333" y="57"/>
                  </a:lnTo>
                  <a:lnTo>
                    <a:pt x="1389" y="142"/>
                  </a:lnTo>
                  <a:lnTo>
                    <a:pt x="1276" y="227"/>
                  </a:lnTo>
                  <a:lnTo>
                    <a:pt x="1219" y="227"/>
                  </a:lnTo>
                  <a:lnTo>
                    <a:pt x="1163" y="283"/>
                  </a:lnTo>
                  <a:lnTo>
                    <a:pt x="1078" y="227"/>
                  </a:lnTo>
                  <a:lnTo>
                    <a:pt x="992" y="255"/>
                  </a:lnTo>
                  <a:lnTo>
                    <a:pt x="907" y="397"/>
                  </a:lnTo>
                  <a:lnTo>
                    <a:pt x="737" y="368"/>
                  </a:lnTo>
                  <a:lnTo>
                    <a:pt x="624" y="482"/>
                  </a:lnTo>
                  <a:lnTo>
                    <a:pt x="454" y="510"/>
                  </a:lnTo>
                  <a:lnTo>
                    <a:pt x="397" y="482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40" name="Freeform 8">
              <a:extLst>
                <a:ext uri="{FF2B5EF4-FFF2-40B4-BE49-F238E27FC236}">
                  <a16:creationId xmlns:a16="http://schemas.microsoft.com/office/drawing/2014/main" id="{04ED0985-116B-4108-AA5E-F1FB1B674256}"/>
                </a:ext>
              </a:extLst>
            </p:cNvPr>
            <p:cNvSpPr>
              <a:spLocks/>
            </p:cNvSpPr>
            <p:nvPr/>
          </p:nvSpPr>
          <p:spPr bwMode="auto">
            <a:xfrm>
              <a:off x="3437" y="4328"/>
              <a:ext cx="1616" cy="1446"/>
            </a:xfrm>
            <a:custGeom>
              <a:avLst/>
              <a:gdLst>
                <a:gd name="T0" fmla="*/ 1616 w 1616"/>
                <a:gd name="T1" fmla="*/ 57 h 1446"/>
                <a:gd name="T2" fmla="*/ 1190 w 1616"/>
                <a:gd name="T3" fmla="*/ 0 h 1446"/>
                <a:gd name="T4" fmla="*/ 878 w 1616"/>
                <a:gd name="T5" fmla="*/ 0 h 1446"/>
                <a:gd name="T6" fmla="*/ 737 w 1616"/>
                <a:gd name="T7" fmla="*/ 85 h 1446"/>
                <a:gd name="T8" fmla="*/ 680 w 1616"/>
                <a:gd name="T9" fmla="*/ 57 h 1446"/>
                <a:gd name="T10" fmla="*/ 567 w 1616"/>
                <a:gd name="T11" fmla="*/ 85 h 1446"/>
                <a:gd name="T12" fmla="*/ 425 w 1616"/>
                <a:gd name="T13" fmla="*/ 57 h 1446"/>
                <a:gd name="T14" fmla="*/ 113 w 1616"/>
                <a:gd name="T15" fmla="*/ 255 h 1446"/>
                <a:gd name="T16" fmla="*/ 85 w 1616"/>
                <a:gd name="T17" fmla="*/ 369 h 1446"/>
                <a:gd name="T18" fmla="*/ 141 w 1616"/>
                <a:gd name="T19" fmla="*/ 369 h 1446"/>
                <a:gd name="T20" fmla="*/ 170 w 1616"/>
                <a:gd name="T21" fmla="*/ 425 h 1446"/>
                <a:gd name="T22" fmla="*/ 113 w 1616"/>
                <a:gd name="T23" fmla="*/ 482 h 1446"/>
                <a:gd name="T24" fmla="*/ 170 w 1616"/>
                <a:gd name="T25" fmla="*/ 567 h 1446"/>
                <a:gd name="T26" fmla="*/ 141 w 1616"/>
                <a:gd name="T27" fmla="*/ 595 h 1446"/>
                <a:gd name="T28" fmla="*/ 226 w 1616"/>
                <a:gd name="T29" fmla="*/ 652 h 1446"/>
                <a:gd name="T30" fmla="*/ 0 w 1616"/>
                <a:gd name="T31" fmla="*/ 794 h 1446"/>
                <a:gd name="T32" fmla="*/ 56 w 1616"/>
                <a:gd name="T33" fmla="*/ 851 h 1446"/>
                <a:gd name="T34" fmla="*/ 0 w 1616"/>
                <a:gd name="T35" fmla="*/ 879 h 1446"/>
                <a:gd name="T36" fmla="*/ 56 w 1616"/>
                <a:gd name="T37" fmla="*/ 964 h 1446"/>
                <a:gd name="T38" fmla="*/ 198 w 1616"/>
                <a:gd name="T39" fmla="*/ 964 h 1446"/>
                <a:gd name="T40" fmla="*/ 141 w 1616"/>
                <a:gd name="T41" fmla="*/ 1049 h 1446"/>
                <a:gd name="T42" fmla="*/ 226 w 1616"/>
                <a:gd name="T43" fmla="*/ 1134 h 1446"/>
                <a:gd name="T44" fmla="*/ 255 w 1616"/>
                <a:gd name="T45" fmla="*/ 1247 h 1446"/>
                <a:gd name="T46" fmla="*/ 312 w 1616"/>
                <a:gd name="T47" fmla="*/ 1276 h 1446"/>
                <a:gd name="T48" fmla="*/ 312 w 1616"/>
                <a:gd name="T49" fmla="*/ 1361 h 1446"/>
                <a:gd name="T50" fmla="*/ 482 w 1616"/>
                <a:gd name="T51" fmla="*/ 1304 h 1446"/>
                <a:gd name="T52" fmla="*/ 567 w 1616"/>
                <a:gd name="T53" fmla="*/ 1418 h 1446"/>
                <a:gd name="T54" fmla="*/ 623 w 1616"/>
                <a:gd name="T55" fmla="*/ 1389 h 1446"/>
                <a:gd name="T56" fmla="*/ 708 w 1616"/>
                <a:gd name="T57" fmla="*/ 1446 h 1446"/>
                <a:gd name="T58" fmla="*/ 907 w 1616"/>
                <a:gd name="T59" fmla="*/ 1361 h 1446"/>
                <a:gd name="T60" fmla="*/ 964 w 1616"/>
                <a:gd name="T61" fmla="*/ 1418 h 1446"/>
                <a:gd name="T62" fmla="*/ 1020 w 1616"/>
                <a:gd name="T63" fmla="*/ 1418 h 1446"/>
                <a:gd name="T64" fmla="*/ 1049 w 1616"/>
                <a:gd name="T65" fmla="*/ 1446 h 1446"/>
                <a:gd name="T66" fmla="*/ 1105 w 1616"/>
                <a:gd name="T67" fmla="*/ 1446 h 1446"/>
                <a:gd name="T68" fmla="*/ 1162 w 1616"/>
                <a:gd name="T69" fmla="*/ 1389 h 1446"/>
                <a:gd name="T70" fmla="*/ 1105 w 1616"/>
                <a:gd name="T71" fmla="*/ 1333 h 1446"/>
                <a:gd name="T72" fmla="*/ 1049 w 1616"/>
                <a:gd name="T73" fmla="*/ 1276 h 1446"/>
                <a:gd name="T74" fmla="*/ 1077 w 1616"/>
                <a:gd name="T75" fmla="*/ 1219 h 1446"/>
                <a:gd name="T76" fmla="*/ 1162 w 1616"/>
                <a:gd name="T77" fmla="*/ 1191 h 1446"/>
                <a:gd name="T78" fmla="*/ 1247 w 1616"/>
                <a:gd name="T79" fmla="*/ 1247 h 1446"/>
                <a:gd name="T80" fmla="*/ 1445 w 1616"/>
                <a:gd name="T81" fmla="*/ 1191 h 1446"/>
                <a:gd name="T82" fmla="*/ 1275 w 1616"/>
                <a:gd name="T83" fmla="*/ 1134 h 1446"/>
                <a:gd name="T84" fmla="*/ 1417 w 1616"/>
                <a:gd name="T85" fmla="*/ 1134 h 1446"/>
                <a:gd name="T86" fmla="*/ 1417 w 1616"/>
                <a:gd name="T87" fmla="*/ 992 h 1446"/>
                <a:gd name="T88" fmla="*/ 1587 w 1616"/>
                <a:gd name="T89" fmla="*/ 907 h 1446"/>
                <a:gd name="T90" fmla="*/ 1587 w 1616"/>
                <a:gd name="T91" fmla="*/ 822 h 1446"/>
                <a:gd name="T92" fmla="*/ 1474 w 1616"/>
                <a:gd name="T93" fmla="*/ 851 h 1446"/>
                <a:gd name="T94" fmla="*/ 1417 w 1616"/>
                <a:gd name="T95" fmla="*/ 822 h 1446"/>
                <a:gd name="T96" fmla="*/ 1616 w 1616"/>
                <a:gd name="T97" fmla="*/ 680 h 1446"/>
                <a:gd name="T98" fmla="*/ 1502 w 1616"/>
                <a:gd name="T99" fmla="*/ 539 h 1446"/>
                <a:gd name="T100" fmla="*/ 1445 w 1616"/>
                <a:gd name="T101" fmla="*/ 510 h 1446"/>
                <a:gd name="T102" fmla="*/ 1445 w 1616"/>
                <a:gd name="T103" fmla="*/ 454 h 1446"/>
                <a:gd name="T104" fmla="*/ 1417 w 1616"/>
                <a:gd name="T105" fmla="*/ 397 h 1446"/>
                <a:gd name="T106" fmla="*/ 1417 w 1616"/>
                <a:gd name="T107" fmla="*/ 199 h 1446"/>
                <a:gd name="T108" fmla="*/ 1616 w 1616"/>
                <a:gd name="T109" fmla="*/ 142 h 1446"/>
                <a:gd name="T110" fmla="*/ 1616 w 1616"/>
                <a:gd name="T111" fmla="*/ 57 h 1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616" h="1446">
                  <a:moveTo>
                    <a:pt x="1616" y="57"/>
                  </a:moveTo>
                  <a:lnTo>
                    <a:pt x="1190" y="0"/>
                  </a:lnTo>
                  <a:lnTo>
                    <a:pt x="878" y="0"/>
                  </a:lnTo>
                  <a:lnTo>
                    <a:pt x="737" y="85"/>
                  </a:lnTo>
                  <a:lnTo>
                    <a:pt x="680" y="57"/>
                  </a:lnTo>
                  <a:lnTo>
                    <a:pt x="567" y="85"/>
                  </a:lnTo>
                  <a:lnTo>
                    <a:pt x="425" y="57"/>
                  </a:lnTo>
                  <a:lnTo>
                    <a:pt x="113" y="255"/>
                  </a:lnTo>
                  <a:lnTo>
                    <a:pt x="85" y="369"/>
                  </a:lnTo>
                  <a:lnTo>
                    <a:pt x="141" y="369"/>
                  </a:lnTo>
                  <a:lnTo>
                    <a:pt x="170" y="425"/>
                  </a:lnTo>
                  <a:lnTo>
                    <a:pt x="113" y="482"/>
                  </a:lnTo>
                  <a:lnTo>
                    <a:pt x="170" y="567"/>
                  </a:lnTo>
                  <a:lnTo>
                    <a:pt x="141" y="595"/>
                  </a:lnTo>
                  <a:lnTo>
                    <a:pt x="226" y="652"/>
                  </a:lnTo>
                  <a:lnTo>
                    <a:pt x="0" y="794"/>
                  </a:lnTo>
                  <a:lnTo>
                    <a:pt x="56" y="851"/>
                  </a:lnTo>
                  <a:lnTo>
                    <a:pt x="0" y="879"/>
                  </a:lnTo>
                  <a:lnTo>
                    <a:pt x="56" y="964"/>
                  </a:lnTo>
                  <a:lnTo>
                    <a:pt x="198" y="964"/>
                  </a:lnTo>
                  <a:lnTo>
                    <a:pt x="141" y="1049"/>
                  </a:lnTo>
                  <a:lnTo>
                    <a:pt x="226" y="1134"/>
                  </a:lnTo>
                  <a:lnTo>
                    <a:pt x="255" y="1247"/>
                  </a:lnTo>
                  <a:lnTo>
                    <a:pt x="312" y="1276"/>
                  </a:lnTo>
                  <a:lnTo>
                    <a:pt x="312" y="1361"/>
                  </a:lnTo>
                  <a:lnTo>
                    <a:pt x="482" y="1304"/>
                  </a:lnTo>
                  <a:lnTo>
                    <a:pt x="567" y="1418"/>
                  </a:lnTo>
                  <a:lnTo>
                    <a:pt x="623" y="1389"/>
                  </a:lnTo>
                  <a:lnTo>
                    <a:pt x="708" y="1446"/>
                  </a:lnTo>
                  <a:lnTo>
                    <a:pt x="907" y="1361"/>
                  </a:lnTo>
                  <a:lnTo>
                    <a:pt x="964" y="1418"/>
                  </a:lnTo>
                  <a:lnTo>
                    <a:pt x="1020" y="1418"/>
                  </a:lnTo>
                  <a:lnTo>
                    <a:pt x="1049" y="1446"/>
                  </a:lnTo>
                  <a:lnTo>
                    <a:pt x="1105" y="1446"/>
                  </a:lnTo>
                  <a:lnTo>
                    <a:pt x="1162" y="1389"/>
                  </a:lnTo>
                  <a:lnTo>
                    <a:pt x="1105" y="1333"/>
                  </a:lnTo>
                  <a:lnTo>
                    <a:pt x="1049" y="1276"/>
                  </a:lnTo>
                  <a:lnTo>
                    <a:pt x="1077" y="1219"/>
                  </a:lnTo>
                  <a:lnTo>
                    <a:pt x="1162" y="1191"/>
                  </a:lnTo>
                  <a:lnTo>
                    <a:pt x="1247" y="1247"/>
                  </a:lnTo>
                  <a:lnTo>
                    <a:pt x="1445" y="1191"/>
                  </a:lnTo>
                  <a:lnTo>
                    <a:pt x="1275" y="1134"/>
                  </a:lnTo>
                  <a:lnTo>
                    <a:pt x="1417" y="1134"/>
                  </a:lnTo>
                  <a:lnTo>
                    <a:pt x="1417" y="992"/>
                  </a:lnTo>
                  <a:lnTo>
                    <a:pt x="1587" y="907"/>
                  </a:lnTo>
                  <a:lnTo>
                    <a:pt x="1587" y="822"/>
                  </a:lnTo>
                  <a:lnTo>
                    <a:pt x="1474" y="851"/>
                  </a:lnTo>
                  <a:lnTo>
                    <a:pt x="1417" y="822"/>
                  </a:lnTo>
                  <a:lnTo>
                    <a:pt x="1616" y="680"/>
                  </a:lnTo>
                  <a:lnTo>
                    <a:pt x="1502" y="539"/>
                  </a:lnTo>
                  <a:lnTo>
                    <a:pt x="1445" y="510"/>
                  </a:lnTo>
                  <a:lnTo>
                    <a:pt x="1445" y="454"/>
                  </a:lnTo>
                  <a:lnTo>
                    <a:pt x="1417" y="397"/>
                  </a:lnTo>
                  <a:lnTo>
                    <a:pt x="1417" y="199"/>
                  </a:lnTo>
                  <a:lnTo>
                    <a:pt x="1616" y="142"/>
                  </a:lnTo>
                  <a:lnTo>
                    <a:pt x="1616" y="5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41" name="Freeform 9">
              <a:extLst>
                <a:ext uri="{FF2B5EF4-FFF2-40B4-BE49-F238E27FC236}">
                  <a16:creationId xmlns:a16="http://schemas.microsoft.com/office/drawing/2014/main" id="{0AE4875B-7595-4AAA-B5A5-78BDEC213DC5}"/>
                </a:ext>
              </a:extLst>
            </p:cNvPr>
            <p:cNvSpPr>
              <a:spLocks/>
            </p:cNvSpPr>
            <p:nvPr/>
          </p:nvSpPr>
          <p:spPr bwMode="auto">
            <a:xfrm>
              <a:off x="2416" y="784"/>
              <a:ext cx="1729" cy="2580"/>
            </a:xfrm>
            <a:custGeom>
              <a:avLst/>
              <a:gdLst>
                <a:gd name="T0" fmla="*/ 652 w 1729"/>
                <a:gd name="T1" fmla="*/ 2552 h 2580"/>
                <a:gd name="T2" fmla="*/ 879 w 1729"/>
                <a:gd name="T3" fmla="*/ 2552 h 2580"/>
                <a:gd name="T4" fmla="*/ 1162 w 1729"/>
                <a:gd name="T5" fmla="*/ 2467 h 2580"/>
                <a:gd name="T6" fmla="*/ 1333 w 1729"/>
                <a:gd name="T7" fmla="*/ 2297 h 2580"/>
                <a:gd name="T8" fmla="*/ 1474 w 1729"/>
                <a:gd name="T9" fmla="*/ 2297 h 2580"/>
                <a:gd name="T10" fmla="*/ 1644 w 1729"/>
                <a:gd name="T11" fmla="*/ 2212 h 2580"/>
                <a:gd name="T12" fmla="*/ 1531 w 1729"/>
                <a:gd name="T13" fmla="*/ 2127 h 2580"/>
                <a:gd name="T14" fmla="*/ 1503 w 1729"/>
                <a:gd name="T15" fmla="*/ 1985 h 2580"/>
                <a:gd name="T16" fmla="*/ 1531 w 1729"/>
                <a:gd name="T17" fmla="*/ 1815 h 2580"/>
                <a:gd name="T18" fmla="*/ 1673 w 1729"/>
                <a:gd name="T19" fmla="*/ 1673 h 2580"/>
                <a:gd name="T20" fmla="*/ 1701 w 1729"/>
                <a:gd name="T21" fmla="*/ 1560 h 2580"/>
                <a:gd name="T22" fmla="*/ 1361 w 1729"/>
                <a:gd name="T23" fmla="*/ 1531 h 2580"/>
                <a:gd name="T24" fmla="*/ 1333 w 1729"/>
                <a:gd name="T25" fmla="*/ 1418 h 2580"/>
                <a:gd name="T26" fmla="*/ 1276 w 1729"/>
                <a:gd name="T27" fmla="*/ 1304 h 2580"/>
                <a:gd name="T28" fmla="*/ 1333 w 1729"/>
                <a:gd name="T29" fmla="*/ 1163 h 2580"/>
                <a:gd name="T30" fmla="*/ 1247 w 1729"/>
                <a:gd name="T31" fmla="*/ 993 h 2580"/>
                <a:gd name="T32" fmla="*/ 1276 w 1729"/>
                <a:gd name="T33" fmla="*/ 908 h 2580"/>
                <a:gd name="T34" fmla="*/ 1247 w 1729"/>
                <a:gd name="T35" fmla="*/ 709 h 2580"/>
                <a:gd name="T36" fmla="*/ 1333 w 1729"/>
                <a:gd name="T37" fmla="*/ 511 h 2580"/>
                <a:gd name="T38" fmla="*/ 1418 w 1729"/>
                <a:gd name="T39" fmla="*/ 312 h 2580"/>
                <a:gd name="T40" fmla="*/ 1503 w 1729"/>
                <a:gd name="T41" fmla="*/ 170 h 2580"/>
                <a:gd name="T42" fmla="*/ 1418 w 1729"/>
                <a:gd name="T43" fmla="*/ 0 h 2580"/>
                <a:gd name="T44" fmla="*/ 1134 w 1729"/>
                <a:gd name="T45" fmla="*/ 29 h 2580"/>
                <a:gd name="T46" fmla="*/ 992 w 1729"/>
                <a:gd name="T47" fmla="*/ 170 h 2580"/>
                <a:gd name="T48" fmla="*/ 936 w 1729"/>
                <a:gd name="T49" fmla="*/ 341 h 2580"/>
                <a:gd name="T50" fmla="*/ 652 w 1729"/>
                <a:gd name="T51" fmla="*/ 482 h 2580"/>
                <a:gd name="T52" fmla="*/ 482 w 1729"/>
                <a:gd name="T53" fmla="*/ 511 h 2580"/>
                <a:gd name="T54" fmla="*/ 369 w 1729"/>
                <a:gd name="T55" fmla="*/ 454 h 2580"/>
                <a:gd name="T56" fmla="*/ 340 w 1729"/>
                <a:gd name="T57" fmla="*/ 596 h 2580"/>
                <a:gd name="T58" fmla="*/ 227 w 1729"/>
                <a:gd name="T59" fmla="*/ 709 h 2580"/>
                <a:gd name="T60" fmla="*/ 57 w 1729"/>
                <a:gd name="T61" fmla="*/ 766 h 2580"/>
                <a:gd name="T62" fmla="*/ 0 w 1729"/>
                <a:gd name="T63" fmla="*/ 908 h 2580"/>
                <a:gd name="T64" fmla="*/ 28 w 1729"/>
                <a:gd name="T65" fmla="*/ 1134 h 2580"/>
                <a:gd name="T66" fmla="*/ 227 w 1729"/>
                <a:gd name="T67" fmla="*/ 1049 h 2580"/>
                <a:gd name="T68" fmla="*/ 510 w 1729"/>
                <a:gd name="T69" fmla="*/ 1021 h 2580"/>
                <a:gd name="T70" fmla="*/ 624 w 1729"/>
                <a:gd name="T71" fmla="*/ 993 h 2580"/>
                <a:gd name="T72" fmla="*/ 680 w 1729"/>
                <a:gd name="T73" fmla="*/ 1106 h 2580"/>
                <a:gd name="T74" fmla="*/ 822 w 1729"/>
                <a:gd name="T75" fmla="*/ 1276 h 2580"/>
                <a:gd name="T76" fmla="*/ 794 w 1729"/>
                <a:gd name="T77" fmla="*/ 1531 h 2580"/>
                <a:gd name="T78" fmla="*/ 766 w 1729"/>
                <a:gd name="T79" fmla="*/ 1701 h 2580"/>
                <a:gd name="T80" fmla="*/ 737 w 1729"/>
                <a:gd name="T81" fmla="*/ 1843 h 2580"/>
                <a:gd name="T82" fmla="*/ 766 w 1729"/>
                <a:gd name="T83" fmla="*/ 2042 h 2580"/>
                <a:gd name="T84" fmla="*/ 851 w 1729"/>
                <a:gd name="T85" fmla="*/ 2212 h 2580"/>
                <a:gd name="T86" fmla="*/ 766 w 1729"/>
                <a:gd name="T87" fmla="*/ 2325 h 2580"/>
                <a:gd name="T88" fmla="*/ 680 w 1729"/>
                <a:gd name="T89" fmla="*/ 2353 h 25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729" h="2580">
                  <a:moveTo>
                    <a:pt x="624" y="2410"/>
                  </a:moveTo>
                  <a:lnTo>
                    <a:pt x="652" y="2552"/>
                  </a:lnTo>
                  <a:lnTo>
                    <a:pt x="709" y="2580"/>
                  </a:lnTo>
                  <a:lnTo>
                    <a:pt x="879" y="2552"/>
                  </a:lnTo>
                  <a:lnTo>
                    <a:pt x="992" y="2438"/>
                  </a:lnTo>
                  <a:lnTo>
                    <a:pt x="1162" y="2467"/>
                  </a:lnTo>
                  <a:lnTo>
                    <a:pt x="1247" y="2325"/>
                  </a:lnTo>
                  <a:lnTo>
                    <a:pt x="1333" y="2297"/>
                  </a:lnTo>
                  <a:lnTo>
                    <a:pt x="1418" y="2353"/>
                  </a:lnTo>
                  <a:lnTo>
                    <a:pt x="1474" y="2297"/>
                  </a:lnTo>
                  <a:lnTo>
                    <a:pt x="1531" y="2297"/>
                  </a:lnTo>
                  <a:lnTo>
                    <a:pt x="1644" y="2212"/>
                  </a:lnTo>
                  <a:lnTo>
                    <a:pt x="1588" y="2127"/>
                  </a:lnTo>
                  <a:lnTo>
                    <a:pt x="1531" y="2127"/>
                  </a:lnTo>
                  <a:lnTo>
                    <a:pt x="1474" y="2098"/>
                  </a:lnTo>
                  <a:lnTo>
                    <a:pt x="1503" y="1985"/>
                  </a:lnTo>
                  <a:lnTo>
                    <a:pt x="1559" y="1928"/>
                  </a:lnTo>
                  <a:lnTo>
                    <a:pt x="1531" y="1815"/>
                  </a:lnTo>
                  <a:lnTo>
                    <a:pt x="1644" y="1730"/>
                  </a:lnTo>
                  <a:lnTo>
                    <a:pt x="1673" y="1673"/>
                  </a:lnTo>
                  <a:lnTo>
                    <a:pt x="1729" y="1616"/>
                  </a:lnTo>
                  <a:lnTo>
                    <a:pt x="1701" y="1560"/>
                  </a:lnTo>
                  <a:lnTo>
                    <a:pt x="1503" y="1560"/>
                  </a:lnTo>
                  <a:lnTo>
                    <a:pt x="1361" y="1531"/>
                  </a:lnTo>
                  <a:lnTo>
                    <a:pt x="1333" y="1475"/>
                  </a:lnTo>
                  <a:lnTo>
                    <a:pt x="1333" y="1418"/>
                  </a:lnTo>
                  <a:lnTo>
                    <a:pt x="1276" y="1361"/>
                  </a:lnTo>
                  <a:lnTo>
                    <a:pt x="1276" y="1304"/>
                  </a:lnTo>
                  <a:lnTo>
                    <a:pt x="1219" y="1276"/>
                  </a:lnTo>
                  <a:lnTo>
                    <a:pt x="1333" y="1163"/>
                  </a:lnTo>
                  <a:lnTo>
                    <a:pt x="1333" y="1078"/>
                  </a:lnTo>
                  <a:lnTo>
                    <a:pt x="1247" y="993"/>
                  </a:lnTo>
                  <a:lnTo>
                    <a:pt x="1304" y="936"/>
                  </a:lnTo>
                  <a:lnTo>
                    <a:pt x="1276" y="908"/>
                  </a:lnTo>
                  <a:lnTo>
                    <a:pt x="1219" y="766"/>
                  </a:lnTo>
                  <a:lnTo>
                    <a:pt x="1247" y="709"/>
                  </a:lnTo>
                  <a:lnTo>
                    <a:pt x="1333" y="624"/>
                  </a:lnTo>
                  <a:lnTo>
                    <a:pt x="1333" y="511"/>
                  </a:lnTo>
                  <a:lnTo>
                    <a:pt x="1418" y="482"/>
                  </a:lnTo>
                  <a:lnTo>
                    <a:pt x="1418" y="312"/>
                  </a:lnTo>
                  <a:lnTo>
                    <a:pt x="1474" y="284"/>
                  </a:lnTo>
                  <a:lnTo>
                    <a:pt x="1503" y="170"/>
                  </a:lnTo>
                  <a:lnTo>
                    <a:pt x="1531" y="114"/>
                  </a:lnTo>
                  <a:lnTo>
                    <a:pt x="1418" y="0"/>
                  </a:lnTo>
                  <a:lnTo>
                    <a:pt x="1361" y="0"/>
                  </a:lnTo>
                  <a:lnTo>
                    <a:pt x="1134" y="29"/>
                  </a:lnTo>
                  <a:lnTo>
                    <a:pt x="1021" y="57"/>
                  </a:lnTo>
                  <a:lnTo>
                    <a:pt x="992" y="170"/>
                  </a:lnTo>
                  <a:lnTo>
                    <a:pt x="907" y="170"/>
                  </a:lnTo>
                  <a:lnTo>
                    <a:pt x="936" y="341"/>
                  </a:lnTo>
                  <a:lnTo>
                    <a:pt x="851" y="426"/>
                  </a:lnTo>
                  <a:lnTo>
                    <a:pt x="652" y="482"/>
                  </a:lnTo>
                  <a:lnTo>
                    <a:pt x="567" y="397"/>
                  </a:lnTo>
                  <a:lnTo>
                    <a:pt x="482" y="511"/>
                  </a:lnTo>
                  <a:lnTo>
                    <a:pt x="425" y="482"/>
                  </a:lnTo>
                  <a:lnTo>
                    <a:pt x="369" y="454"/>
                  </a:lnTo>
                  <a:lnTo>
                    <a:pt x="340" y="482"/>
                  </a:lnTo>
                  <a:lnTo>
                    <a:pt x="340" y="596"/>
                  </a:lnTo>
                  <a:lnTo>
                    <a:pt x="199" y="652"/>
                  </a:lnTo>
                  <a:lnTo>
                    <a:pt x="227" y="709"/>
                  </a:lnTo>
                  <a:lnTo>
                    <a:pt x="113" y="709"/>
                  </a:lnTo>
                  <a:lnTo>
                    <a:pt x="57" y="766"/>
                  </a:lnTo>
                  <a:lnTo>
                    <a:pt x="57" y="823"/>
                  </a:lnTo>
                  <a:lnTo>
                    <a:pt x="0" y="908"/>
                  </a:lnTo>
                  <a:lnTo>
                    <a:pt x="57" y="964"/>
                  </a:lnTo>
                  <a:lnTo>
                    <a:pt x="28" y="1134"/>
                  </a:lnTo>
                  <a:lnTo>
                    <a:pt x="142" y="1106"/>
                  </a:lnTo>
                  <a:lnTo>
                    <a:pt x="227" y="1049"/>
                  </a:lnTo>
                  <a:lnTo>
                    <a:pt x="397" y="1049"/>
                  </a:lnTo>
                  <a:lnTo>
                    <a:pt x="510" y="1021"/>
                  </a:lnTo>
                  <a:lnTo>
                    <a:pt x="567" y="936"/>
                  </a:lnTo>
                  <a:lnTo>
                    <a:pt x="624" y="993"/>
                  </a:lnTo>
                  <a:lnTo>
                    <a:pt x="680" y="993"/>
                  </a:lnTo>
                  <a:lnTo>
                    <a:pt x="680" y="1106"/>
                  </a:lnTo>
                  <a:lnTo>
                    <a:pt x="794" y="1163"/>
                  </a:lnTo>
                  <a:lnTo>
                    <a:pt x="822" y="1276"/>
                  </a:lnTo>
                  <a:lnTo>
                    <a:pt x="737" y="1475"/>
                  </a:lnTo>
                  <a:lnTo>
                    <a:pt x="794" y="1531"/>
                  </a:lnTo>
                  <a:lnTo>
                    <a:pt x="737" y="1588"/>
                  </a:lnTo>
                  <a:lnTo>
                    <a:pt x="766" y="1701"/>
                  </a:lnTo>
                  <a:lnTo>
                    <a:pt x="709" y="1730"/>
                  </a:lnTo>
                  <a:lnTo>
                    <a:pt x="737" y="1843"/>
                  </a:lnTo>
                  <a:lnTo>
                    <a:pt x="709" y="1957"/>
                  </a:lnTo>
                  <a:lnTo>
                    <a:pt x="766" y="2042"/>
                  </a:lnTo>
                  <a:lnTo>
                    <a:pt x="851" y="2042"/>
                  </a:lnTo>
                  <a:lnTo>
                    <a:pt x="851" y="2212"/>
                  </a:lnTo>
                  <a:lnTo>
                    <a:pt x="822" y="2325"/>
                  </a:lnTo>
                  <a:lnTo>
                    <a:pt x="766" y="2325"/>
                  </a:lnTo>
                  <a:lnTo>
                    <a:pt x="709" y="2382"/>
                  </a:lnTo>
                  <a:lnTo>
                    <a:pt x="680" y="2353"/>
                  </a:lnTo>
                  <a:lnTo>
                    <a:pt x="624" y="241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42" name="Freeform 10">
              <a:extLst>
                <a:ext uri="{FF2B5EF4-FFF2-40B4-BE49-F238E27FC236}">
                  <a16:creationId xmlns:a16="http://schemas.microsoft.com/office/drawing/2014/main" id="{0F8C9494-38EC-40EC-A99B-BE021F7D2373}"/>
                </a:ext>
              </a:extLst>
            </p:cNvPr>
            <p:cNvSpPr>
              <a:spLocks/>
            </p:cNvSpPr>
            <p:nvPr/>
          </p:nvSpPr>
          <p:spPr bwMode="auto">
            <a:xfrm>
              <a:off x="2246" y="1720"/>
              <a:ext cx="1021" cy="1502"/>
            </a:xfrm>
            <a:custGeom>
              <a:avLst/>
              <a:gdLst>
                <a:gd name="T0" fmla="*/ 57 w 1021"/>
                <a:gd name="T1" fmla="*/ 765 h 1502"/>
                <a:gd name="T2" fmla="*/ 57 w 1021"/>
                <a:gd name="T3" fmla="*/ 907 h 1502"/>
                <a:gd name="T4" fmla="*/ 0 w 1021"/>
                <a:gd name="T5" fmla="*/ 935 h 1502"/>
                <a:gd name="T6" fmla="*/ 85 w 1021"/>
                <a:gd name="T7" fmla="*/ 1077 h 1502"/>
                <a:gd name="T8" fmla="*/ 255 w 1021"/>
                <a:gd name="T9" fmla="*/ 1106 h 1502"/>
                <a:gd name="T10" fmla="*/ 198 w 1021"/>
                <a:gd name="T11" fmla="*/ 1191 h 1502"/>
                <a:gd name="T12" fmla="*/ 369 w 1021"/>
                <a:gd name="T13" fmla="*/ 1276 h 1502"/>
                <a:gd name="T14" fmla="*/ 454 w 1021"/>
                <a:gd name="T15" fmla="*/ 1247 h 1502"/>
                <a:gd name="T16" fmla="*/ 539 w 1021"/>
                <a:gd name="T17" fmla="*/ 1276 h 1502"/>
                <a:gd name="T18" fmla="*/ 482 w 1021"/>
                <a:gd name="T19" fmla="*/ 1389 h 1502"/>
                <a:gd name="T20" fmla="*/ 539 w 1021"/>
                <a:gd name="T21" fmla="*/ 1502 h 1502"/>
                <a:gd name="T22" fmla="*/ 709 w 1021"/>
                <a:gd name="T23" fmla="*/ 1502 h 1502"/>
                <a:gd name="T24" fmla="*/ 794 w 1021"/>
                <a:gd name="T25" fmla="*/ 1474 h 1502"/>
                <a:gd name="T26" fmla="*/ 850 w 1021"/>
                <a:gd name="T27" fmla="*/ 1417 h 1502"/>
                <a:gd name="T28" fmla="*/ 879 w 1021"/>
                <a:gd name="T29" fmla="*/ 1446 h 1502"/>
                <a:gd name="T30" fmla="*/ 936 w 1021"/>
                <a:gd name="T31" fmla="*/ 1389 h 1502"/>
                <a:gd name="T32" fmla="*/ 992 w 1021"/>
                <a:gd name="T33" fmla="*/ 1389 h 1502"/>
                <a:gd name="T34" fmla="*/ 1021 w 1021"/>
                <a:gd name="T35" fmla="*/ 1276 h 1502"/>
                <a:gd name="T36" fmla="*/ 1021 w 1021"/>
                <a:gd name="T37" fmla="*/ 1106 h 1502"/>
                <a:gd name="T38" fmla="*/ 936 w 1021"/>
                <a:gd name="T39" fmla="*/ 1106 h 1502"/>
                <a:gd name="T40" fmla="*/ 879 w 1021"/>
                <a:gd name="T41" fmla="*/ 1021 h 1502"/>
                <a:gd name="T42" fmla="*/ 907 w 1021"/>
                <a:gd name="T43" fmla="*/ 907 h 1502"/>
                <a:gd name="T44" fmla="*/ 879 w 1021"/>
                <a:gd name="T45" fmla="*/ 794 h 1502"/>
                <a:gd name="T46" fmla="*/ 936 w 1021"/>
                <a:gd name="T47" fmla="*/ 765 h 1502"/>
                <a:gd name="T48" fmla="*/ 907 w 1021"/>
                <a:gd name="T49" fmla="*/ 652 h 1502"/>
                <a:gd name="T50" fmla="*/ 964 w 1021"/>
                <a:gd name="T51" fmla="*/ 595 h 1502"/>
                <a:gd name="T52" fmla="*/ 907 w 1021"/>
                <a:gd name="T53" fmla="*/ 539 h 1502"/>
                <a:gd name="T54" fmla="*/ 992 w 1021"/>
                <a:gd name="T55" fmla="*/ 340 h 1502"/>
                <a:gd name="T56" fmla="*/ 964 w 1021"/>
                <a:gd name="T57" fmla="*/ 227 h 1502"/>
                <a:gd name="T58" fmla="*/ 850 w 1021"/>
                <a:gd name="T59" fmla="*/ 170 h 1502"/>
                <a:gd name="T60" fmla="*/ 850 w 1021"/>
                <a:gd name="T61" fmla="*/ 57 h 1502"/>
                <a:gd name="T62" fmla="*/ 794 w 1021"/>
                <a:gd name="T63" fmla="*/ 57 h 1502"/>
                <a:gd name="T64" fmla="*/ 737 w 1021"/>
                <a:gd name="T65" fmla="*/ 0 h 1502"/>
                <a:gd name="T66" fmla="*/ 680 w 1021"/>
                <a:gd name="T67" fmla="*/ 85 h 1502"/>
                <a:gd name="T68" fmla="*/ 539 w 1021"/>
                <a:gd name="T69" fmla="*/ 113 h 1502"/>
                <a:gd name="T70" fmla="*/ 397 w 1021"/>
                <a:gd name="T71" fmla="*/ 113 h 1502"/>
                <a:gd name="T72" fmla="*/ 312 w 1021"/>
                <a:gd name="T73" fmla="*/ 170 h 1502"/>
                <a:gd name="T74" fmla="*/ 198 w 1021"/>
                <a:gd name="T75" fmla="*/ 198 h 1502"/>
                <a:gd name="T76" fmla="*/ 227 w 1021"/>
                <a:gd name="T77" fmla="*/ 255 h 1502"/>
                <a:gd name="T78" fmla="*/ 198 w 1021"/>
                <a:gd name="T79" fmla="*/ 397 h 1502"/>
                <a:gd name="T80" fmla="*/ 198 w 1021"/>
                <a:gd name="T81" fmla="*/ 652 h 1502"/>
                <a:gd name="T82" fmla="*/ 85 w 1021"/>
                <a:gd name="T83" fmla="*/ 680 h 1502"/>
                <a:gd name="T84" fmla="*/ 57 w 1021"/>
                <a:gd name="T85" fmla="*/ 765 h 15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21" h="1502">
                  <a:moveTo>
                    <a:pt x="57" y="765"/>
                  </a:moveTo>
                  <a:lnTo>
                    <a:pt x="57" y="907"/>
                  </a:lnTo>
                  <a:lnTo>
                    <a:pt x="0" y="935"/>
                  </a:lnTo>
                  <a:lnTo>
                    <a:pt x="85" y="1077"/>
                  </a:lnTo>
                  <a:lnTo>
                    <a:pt x="255" y="1106"/>
                  </a:lnTo>
                  <a:lnTo>
                    <a:pt x="198" y="1191"/>
                  </a:lnTo>
                  <a:lnTo>
                    <a:pt x="369" y="1276"/>
                  </a:lnTo>
                  <a:lnTo>
                    <a:pt x="454" y="1247"/>
                  </a:lnTo>
                  <a:lnTo>
                    <a:pt x="539" y="1276"/>
                  </a:lnTo>
                  <a:lnTo>
                    <a:pt x="482" y="1389"/>
                  </a:lnTo>
                  <a:lnTo>
                    <a:pt x="539" y="1502"/>
                  </a:lnTo>
                  <a:lnTo>
                    <a:pt x="709" y="1502"/>
                  </a:lnTo>
                  <a:lnTo>
                    <a:pt x="794" y="1474"/>
                  </a:lnTo>
                  <a:lnTo>
                    <a:pt x="850" y="1417"/>
                  </a:lnTo>
                  <a:lnTo>
                    <a:pt x="879" y="1446"/>
                  </a:lnTo>
                  <a:lnTo>
                    <a:pt x="936" y="1389"/>
                  </a:lnTo>
                  <a:lnTo>
                    <a:pt x="992" y="1389"/>
                  </a:lnTo>
                  <a:lnTo>
                    <a:pt x="1021" y="1276"/>
                  </a:lnTo>
                  <a:lnTo>
                    <a:pt x="1021" y="1106"/>
                  </a:lnTo>
                  <a:lnTo>
                    <a:pt x="936" y="1106"/>
                  </a:lnTo>
                  <a:lnTo>
                    <a:pt x="879" y="1021"/>
                  </a:lnTo>
                  <a:lnTo>
                    <a:pt x="907" y="907"/>
                  </a:lnTo>
                  <a:lnTo>
                    <a:pt x="879" y="794"/>
                  </a:lnTo>
                  <a:lnTo>
                    <a:pt x="936" y="765"/>
                  </a:lnTo>
                  <a:lnTo>
                    <a:pt x="907" y="652"/>
                  </a:lnTo>
                  <a:lnTo>
                    <a:pt x="964" y="595"/>
                  </a:lnTo>
                  <a:lnTo>
                    <a:pt x="907" y="539"/>
                  </a:lnTo>
                  <a:lnTo>
                    <a:pt x="992" y="340"/>
                  </a:lnTo>
                  <a:lnTo>
                    <a:pt x="964" y="227"/>
                  </a:lnTo>
                  <a:lnTo>
                    <a:pt x="850" y="170"/>
                  </a:lnTo>
                  <a:lnTo>
                    <a:pt x="850" y="57"/>
                  </a:lnTo>
                  <a:lnTo>
                    <a:pt x="794" y="57"/>
                  </a:lnTo>
                  <a:lnTo>
                    <a:pt x="737" y="0"/>
                  </a:lnTo>
                  <a:lnTo>
                    <a:pt x="680" y="85"/>
                  </a:lnTo>
                  <a:lnTo>
                    <a:pt x="539" y="113"/>
                  </a:lnTo>
                  <a:lnTo>
                    <a:pt x="397" y="113"/>
                  </a:lnTo>
                  <a:lnTo>
                    <a:pt x="312" y="170"/>
                  </a:lnTo>
                  <a:lnTo>
                    <a:pt x="198" y="198"/>
                  </a:lnTo>
                  <a:lnTo>
                    <a:pt x="227" y="255"/>
                  </a:lnTo>
                  <a:lnTo>
                    <a:pt x="198" y="397"/>
                  </a:lnTo>
                  <a:lnTo>
                    <a:pt x="198" y="652"/>
                  </a:lnTo>
                  <a:lnTo>
                    <a:pt x="85" y="680"/>
                  </a:lnTo>
                  <a:lnTo>
                    <a:pt x="57" y="765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43" name="Freeform 11">
              <a:extLst>
                <a:ext uri="{FF2B5EF4-FFF2-40B4-BE49-F238E27FC236}">
                  <a16:creationId xmlns:a16="http://schemas.microsoft.com/office/drawing/2014/main" id="{9CE98FE8-013E-4205-995A-48F25A28A385}"/>
                </a:ext>
              </a:extLst>
            </p:cNvPr>
            <p:cNvSpPr>
              <a:spLocks/>
            </p:cNvSpPr>
            <p:nvPr/>
          </p:nvSpPr>
          <p:spPr bwMode="auto">
            <a:xfrm>
              <a:off x="1764" y="1266"/>
              <a:ext cx="709" cy="652"/>
            </a:xfrm>
            <a:custGeom>
              <a:avLst/>
              <a:gdLst>
                <a:gd name="T0" fmla="*/ 170 w 709"/>
                <a:gd name="T1" fmla="*/ 0 h 652"/>
                <a:gd name="T2" fmla="*/ 113 w 709"/>
                <a:gd name="T3" fmla="*/ 85 h 652"/>
                <a:gd name="T4" fmla="*/ 28 w 709"/>
                <a:gd name="T5" fmla="*/ 114 h 652"/>
                <a:gd name="T6" fmla="*/ 0 w 709"/>
                <a:gd name="T7" fmla="*/ 170 h 652"/>
                <a:gd name="T8" fmla="*/ 170 w 709"/>
                <a:gd name="T9" fmla="*/ 397 h 652"/>
                <a:gd name="T10" fmla="*/ 170 w 709"/>
                <a:gd name="T11" fmla="*/ 511 h 652"/>
                <a:gd name="T12" fmla="*/ 369 w 709"/>
                <a:gd name="T13" fmla="*/ 567 h 652"/>
                <a:gd name="T14" fmla="*/ 482 w 709"/>
                <a:gd name="T15" fmla="*/ 652 h 652"/>
                <a:gd name="T16" fmla="*/ 539 w 709"/>
                <a:gd name="T17" fmla="*/ 596 h 652"/>
                <a:gd name="T18" fmla="*/ 680 w 709"/>
                <a:gd name="T19" fmla="*/ 652 h 652"/>
                <a:gd name="T20" fmla="*/ 709 w 709"/>
                <a:gd name="T21" fmla="*/ 482 h 652"/>
                <a:gd name="T22" fmla="*/ 652 w 709"/>
                <a:gd name="T23" fmla="*/ 426 h 652"/>
                <a:gd name="T24" fmla="*/ 709 w 709"/>
                <a:gd name="T25" fmla="*/ 341 h 652"/>
                <a:gd name="T26" fmla="*/ 482 w 709"/>
                <a:gd name="T27" fmla="*/ 341 h 652"/>
                <a:gd name="T28" fmla="*/ 482 w 709"/>
                <a:gd name="T29" fmla="*/ 255 h 652"/>
                <a:gd name="T30" fmla="*/ 425 w 709"/>
                <a:gd name="T31" fmla="*/ 255 h 652"/>
                <a:gd name="T32" fmla="*/ 397 w 709"/>
                <a:gd name="T33" fmla="*/ 199 h 652"/>
                <a:gd name="T34" fmla="*/ 284 w 709"/>
                <a:gd name="T35" fmla="*/ 170 h 652"/>
                <a:gd name="T36" fmla="*/ 312 w 709"/>
                <a:gd name="T37" fmla="*/ 114 h 652"/>
                <a:gd name="T38" fmla="*/ 255 w 709"/>
                <a:gd name="T39" fmla="*/ 57 h 652"/>
                <a:gd name="T40" fmla="*/ 284 w 709"/>
                <a:gd name="T41" fmla="*/ 0 h 652"/>
                <a:gd name="T42" fmla="*/ 170 w 709"/>
                <a:gd name="T43" fmla="*/ 0 h 6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709" h="652">
                  <a:moveTo>
                    <a:pt x="170" y="0"/>
                  </a:moveTo>
                  <a:lnTo>
                    <a:pt x="113" y="85"/>
                  </a:lnTo>
                  <a:lnTo>
                    <a:pt x="28" y="114"/>
                  </a:lnTo>
                  <a:lnTo>
                    <a:pt x="0" y="170"/>
                  </a:lnTo>
                  <a:lnTo>
                    <a:pt x="170" y="397"/>
                  </a:lnTo>
                  <a:lnTo>
                    <a:pt x="170" y="511"/>
                  </a:lnTo>
                  <a:lnTo>
                    <a:pt x="369" y="567"/>
                  </a:lnTo>
                  <a:lnTo>
                    <a:pt x="482" y="652"/>
                  </a:lnTo>
                  <a:lnTo>
                    <a:pt x="539" y="596"/>
                  </a:lnTo>
                  <a:lnTo>
                    <a:pt x="680" y="652"/>
                  </a:lnTo>
                  <a:lnTo>
                    <a:pt x="709" y="482"/>
                  </a:lnTo>
                  <a:lnTo>
                    <a:pt x="652" y="426"/>
                  </a:lnTo>
                  <a:lnTo>
                    <a:pt x="709" y="341"/>
                  </a:lnTo>
                  <a:lnTo>
                    <a:pt x="482" y="341"/>
                  </a:lnTo>
                  <a:lnTo>
                    <a:pt x="482" y="255"/>
                  </a:lnTo>
                  <a:lnTo>
                    <a:pt x="425" y="255"/>
                  </a:lnTo>
                  <a:lnTo>
                    <a:pt x="397" y="199"/>
                  </a:lnTo>
                  <a:lnTo>
                    <a:pt x="284" y="170"/>
                  </a:lnTo>
                  <a:lnTo>
                    <a:pt x="312" y="114"/>
                  </a:lnTo>
                  <a:lnTo>
                    <a:pt x="255" y="57"/>
                  </a:lnTo>
                  <a:lnTo>
                    <a:pt x="284" y="0"/>
                  </a:lnTo>
                  <a:lnTo>
                    <a:pt x="170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44" name="Freeform 12">
              <a:extLst>
                <a:ext uri="{FF2B5EF4-FFF2-40B4-BE49-F238E27FC236}">
                  <a16:creationId xmlns:a16="http://schemas.microsoft.com/office/drawing/2014/main" id="{A3A0B092-94D1-4141-B8C1-74E4FF5276F1}"/>
                </a:ext>
              </a:extLst>
            </p:cNvPr>
            <p:cNvSpPr>
              <a:spLocks/>
            </p:cNvSpPr>
            <p:nvPr/>
          </p:nvSpPr>
          <p:spPr bwMode="auto">
            <a:xfrm>
              <a:off x="1254" y="1323"/>
              <a:ext cx="1219" cy="1162"/>
            </a:xfrm>
            <a:custGeom>
              <a:avLst/>
              <a:gdLst>
                <a:gd name="T0" fmla="*/ 538 w 1219"/>
                <a:gd name="T1" fmla="*/ 57 h 1162"/>
                <a:gd name="T2" fmla="*/ 510 w 1219"/>
                <a:gd name="T3" fmla="*/ 113 h 1162"/>
                <a:gd name="T4" fmla="*/ 680 w 1219"/>
                <a:gd name="T5" fmla="*/ 340 h 1162"/>
                <a:gd name="T6" fmla="*/ 680 w 1219"/>
                <a:gd name="T7" fmla="*/ 454 h 1162"/>
                <a:gd name="T8" fmla="*/ 879 w 1219"/>
                <a:gd name="T9" fmla="*/ 510 h 1162"/>
                <a:gd name="T10" fmla="*/ 992 w 1219"/>
                <a:gd name="T11" fmla="*/ 595 h 1162"/>
                <a:gd name="T12" fmla="*/ 1049 w 1219"/>
                <a:gd name="T13" fmla="*/ 539 h 1162"/>
                <a:gd name="T14" fmla="*/ 1190 w 1219"/>
                <a:gd name="T15" fmla="*/ 595 h 1162"/>
                <a:gd name="T16" fmla="*/ 1219 w 1219"/>
                <a:gd name="T17" fmla="*/ 652 h 1162"/>
                <a:gd name="T18" fmla="*/ 1190 w 1219"/>
                <a:gd name="T19" fmla="*/ 822 h 1162"/>
                <a:gd name="T20" fmla="*/ 1190 w 1219"/>
                <a:gd name="T21" fmla="*/ 1021 h 1162"/>
                <a:gd name="T22" fmla="*/ 1190 w 1219"/>
                <a:gd name="T23" fmla="*/ 1049 h 1162"/>
                <a:gd name="T24" fmla="*/ 1077 w 1219"/>
                <a:gd name="T25" fmla="*/ 1077 h 1162"/>
                <a:gd name="T26" fmla="*/ 1049 w 1219"/>
                <a:gd name="T27" fmla="*/ 1162 h 1162"/>
                <a:gd name="T28" fmla="*/ 964 w 1219"/>
                <a:gd name="T29" fmla="*/ 1162 h 1162"/>
                <a:gd name="T30" fmla="*/ 879 w 1219"/>
                <a:gd name="T31" fmla="*/ 1049 h 1162"/>
                <a:gd name="T32" fmla="*/ 680 w 1219"/>
                <a:gd name="T33" fmla="*/ 1077 h 1162"/>
                <a:gd name="T34" fmla="*/ 623 w 1219"/>
                <a:gd name="T35" fmla="*/ 907 h 1162"/>
                <a:gd name="T36" fmla="*/ 510 w 1219"/>
                <a:gd name="T37" fmla="*/ 680 h 1162"/>
                <a:gd name="T38" fmla="*/ 510 w 1219"/>
                <a:gd name="T39" fmla="*/ 624 h 1162"/>
                <a:gd name="T40" fmla="*/ 425 w 1219"/>
                <a:gd name="T41" fmla="*/ 567 h 1162"/>
                <a:gd name="T42" fmla="*/ 227 w 1219"/>
                <a:gd name="T43" fmla="*/ 567 h 1162"/>
                <a:gd name="T44" fmla="*/ 255 w 1219"/>
                <a:gd name="T45" fmla="*/ 482 h 1162"/>
                <a:gd name="T46" fmla="*/ 0 w 1219"/>
                <a:gd name="T47" fmla="*/ 284 h 1162"/>
                <a:gd name="T48" fmla="*/ 28 w 1219"/>
                <a:gd name="T49" fmla="*/ 170 h 1162"/>
                <a:gd name="T50" fmla="*/ 0 w 1219"/>
                <a:gd name="T51" fmla="*/ 142 h 1162"/>
                <a:gd name="T52" fmla="*/ 85 w 1219"/>
                <a:gd name="T53" fmla="*/ 85 h 1162"/>
                <a:gd name="T54" fmla="*/ 170 w 1219"/>
                <a:gd name="T55" fmla="*/ 113 h 1162"/>
                <a:gd name="T56" fmla="*/ 227 w 1219"/>
                <a:gd name="T57" fmla="*/ 28 h 1162"/>
                <a:gd name="T58" fmla="*/ 283 w 1219"/>
                <a:gd name="T59" fmla="*/ 28 h 1162"/>
                <a:gd name="T60" fmla="*/ 312 w 1219"/>
                <a:gd name="T61" fmla="*/ 85 h 1162"/>
                <a:gd name="T62" fmla="*/ 482 w 1219"/>
                <a:gd name="T63" fmla="*/ 0 h 1162"/>
                <a:gd name="T64" fmla="*/ 538 w 1219"/>
                <a:gd name="T65" fmla="*/ 57 h 1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219" h="1162">
                  <a:moveTo>
                    <a:pt x="538" y="57"/>
                  </a:moveTo>
                  <a:lnTo>
                    <a:pt x="510" y="113"/>
                  </a:lnTo>
                  <a:lnTo>
                    <a:pt x="680" y="340"/>
                  </a:lnTo>
                  <a:lnTo>
                    <a:pt x="680" y="454"/>
                  </a:lnTo>
                  <a:lnTo>
                    <a:pt x="879" y="510"/>
                  </a:lnTo>
                  <a:lnTo>
                    <a:pt x="992" y="595"/>
                  </a:lnTo>
                  <a:lnTo>
                    <a:pt x="1049" y="539"/>
                  </a:lnTo>
                  <a:lnTo>
                    <a:pt x="1190" y="595"/>
                  </a:lnTo>
                  <a:lnTo>
                    <a:pt x="1219" y="652"/>
                  </a:lnTo>
                  <a:lnTo>
                    <a:pt x="1190" y="822"/>
                  </a:lnTo>
                  <a:lnTo>
                    <a:pt x="1190" y="1021"/>
                  </a:lnTo>
                  <a:lnTo>
                    <a:pt x="1190" y="1049"/>
                  </a:lnTo>
                  <a:lnTo>
                    <a:pt x="1077" y="1077"/>
                  </a:lnTo>
                  <a:lnTo>
                    <a:pt x="1049" y="1162"/>
                  </a:lnTo>
                  <a:lnTo>
                    <a:pt x="964" y="1162"/>
                  </a:lnTo>
                  <a:lnTo>
                    <a:pt x="879" y="1049"/>
                  </a:lnTo>
                  <a:lnTo>
                    <a:pt x="680" y="1077"/>
                  </a:lnTo>
                  <a:lnTo>
                    <a:pt x="623" y="907"/>
                  </a:lnTo>
                  <a:lnTo>
                    <a:pt x="510" y="680"/>
                  </a:lnTo>
                  <a:lnTo>
                    <a:pt x="510" y="624"/>
                  </a:lnTo>
                  <a:lnTo>
                    <a:pt x="425" y="567"/>
                  </a:lnTo>
                  <a:lnTo>
                    <a:pt x="227" y="567"/>
                  </a:lnTo>
                  <a:lnTo>
                    <a:pt x="255" y="482"/>
                  </a:lnTo>
                  <a:lnTo>
                    <a:pt x="0" y="284"/>
                  </a:lnTo>
                  <a:lnTo>
                    <a:pt x="28" y="170"/>
                  </a:lnTo>
                  <a:lnTo>
                    <a:pt x="0" y="142"/>
                  </a:lnTo>
                  <a:lnTo>
                    <a:pt x="85" y="85"/>
                  </a:lnTo>
                  <a:lnTo>
                    <a:pt x="170" y="113"/>
                  </a:lnTo>
                  <a:lnTo>
                    <a:pt x="227" y="28"/>
                  </a:lnTo>
                  <a:lnTo>
                    <a:pt x="283" y="28"/>
                  </a:lnTo>
                  <a:lnTo>
                    <a:pt x="312" y="85"/>
                  </a:lnTo>
                  <a:lnTo>
                    <a:pt x="482" y="0"/>
                  </a:lnTo>
                  <a:lnTo>
                    <a:pt x="538" y="5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45" name="Freeform 13">
              <a:extLst>
                <a:ext uri="{FF2B5EF4-FFF2-40B4-BE49-F238E27FC236}">
                  <a16:creationId xmlns:a16="http://schemas.microsoft.com/office/drawing/2014/main" id="{17B62FE3-330E-4BF3-9FC2-F642287F3DAC}"/>
                </a:ext>
              </a:extLst>
            </p:cNvPr>
            <p:cNvSpPr>
              <a:spLocks/>
            </p:cNvSpPr>
            <p:nvPr/>
          </p:nvSpPr>
          <p:spPr bwMode="auto">
            <a:xfrm>
              <a:off x="7774" y="3336"/>
              <a:ext cx="114" cy="170"/>
            </a:xfrm>
            <a:custGeom>
              <a:avLst/>
              <a:gdLst>
                <a:gd name="T0" fmla="*/ 85 w 114"/>
                <a:gd name="T1" fmla="*/ 0 h 170"/>
                <a:gd name="T2" fmla="*/ 0 w 114"/>
                <a:gd name="T3" fmla="*/ 28 h 170"/>
                <a:gd name="T4" fmla="*/ 0 w 114"/>
                <a:gd name="T5" fmla="*/ 85 h 170"/>
                <a:gd name="T6" fmla="*/ 57 w 114"/>
                <a:gd name="T7" fmla="*/ 170 h 170"/>
                <a:gd name="T8" fmla="*/ 114 w 114"/>
                <a:gd name="T9" fmla="*/ 113 h 170"/>
                <a:gd name="T10" fmla="*/ 114 w 114"/>
                <a:gd name="T11" fmla="*/ 57 h 170"/>
                <a:gd name="T12" fmla="*/ 85 w 114"/>
                <a:gd name="T13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4" h="170">
                  <a:moveTo>
                    <a:pt x="85" y="0"/>
                  </a:moveTo>
                  <a:lnTo>
                    <a:pt x="0" y="28"/>
                  </a:lnTo>
                  <a:lnTo>
                    <a:pt x="0" y="85"/>
                  </a:lnTo>
                  <a:lnTo>
                    <a:pt x="57" y="170"/>
                  </a:lnTo>
                  <a:lnTo>
                    <a:pt x="114" y="113"/>
                  </a:lnTo>
                  <a:lnTo>
                    <a:pt x="114" y="57"/>
                  </a:lnTo>
                  <a:lnTo>
                    <a:pt x="85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46" name="Freeform 14">
              <a:extLst>
                <a:ext uri="{FF2B5EF4-FFF2-40B4-BE49-F238E27FC236}">
                  <a16:creationId xmlns:a16="http://schemas.microsoft.com/office/drawing/2014/main" id="{4D00361F-8DD9-499A-B392-7D53EAB22682}"/>
                </a:ext>
              </a:extLst>
            </p:cNvPr>
            <p:cNvSpPr>
              <a:spLocks/>
            </p:cNvSpPr>
            <p:nvPr/>
          </p:nvSpPr>
          <p:spPr bwMode="auto">
            <a:xfrm>
              <a:off x="4854" y="4413"/>
              <a:ext cx="737" cy="595"/>
            </a:xfrm>
            <a:custGeom>
              <a:avLst/>
              <a:gdLst>
                <a:gd name="T0" fmla="*/ 199 w 737"/>
                <a:gd name="T1" fmla="*/ 595 h 595"/>
                <a:gd name="T2" fmla="*/ 85 w 737"/>
                <a:gd name="T3" fmla="*/ 454 h 595"/>
                <a:gd name="T4" fmla="*/ 28 w 737"/>
                <a:gd name="T5" fmla="*/ 425 h 595"/>
                <a:gd name="T6" fmla="*/ 28 w 737"/>
                <a:gd name="T7" fmla="*/ 369 h 595"/>
                <a:gd name="T8" fmla="*/ 0 w 737"/>
                <a:gd name="T9" fmla="*/ 312 h 595"/>
                <a:gd name="T10" fmla="*/ 0 w 737"/>
                <a:gd name="T11" fmla="*/ 114 h 595"/>
                <a:gd name="T12" fmla="*/ 199 w 737"/>
                <a:gd name="T13" fmla="*/ 57 h 595"/>
                <a:gd name="T14" fmla="*/ 199 w 737"/>
                <a:gd name="T15" fmla="*/ 0 h 595"/>
                <a:gd name="T16" fmla="*/ 397 w 737"/>
                <a:gd name="T17" fmla="*/ 28 h 595"/>
                <a:gd name="T18" fmla="*/ 425 w 737"/>
                <a:gd name="T19" fmla="*/ 57 h 595"/>
                <a:gd name="T20" fmla="*/ 595 w 737"/>
                <a:gd name="T21" fmla="*/ 0 h 595"/>
                <a:gd name="T22" fmla="*/ 624 w 737"/>
                <a:gd name="T23" fmla="*/ 85 h 595"/>
                <a:gd name="T24" fmla="*/ 595 w 737"/>
                <a:gd name="T25" fmla="*/ 170 h 595"/>
                <a:gd name="T26" fmla="*/ 652 w 737"/>
                <a:gd name="T27" fmla="*/ 227 h 595"/>
                <a:gd name="T28" fmla="*/ 737 w 737"/>
                <a:gd name="T29" fmla="*/ 227 h 595"/>
                <a:gd name="T30" fmla="*/ 709 w 737"/>
                <a:gd name="T31" fmla="*/ 312 h 595"/>
                <a:gd name="T32" fmla="*/ 454 w 737"/>
                <a:gd name="T33" fmla="*/ 454 h 595"/>
                <a:gd name="T34" fmla="*/ 397 w 737"/>
                <a:gd name="T35" fmla="*/ 425 h 595"/>
                <a:gd name="T36" fmla="*/ 369 w 737"/>
                <a:gd name="T37" fmla="*/ 454 h 595"/>
                <a:gd name="T38" fmla="*/ 369 w 737"/>
                <a:gd name="T39" fmla="*/ 510 h 595"/>
                <a:gd name="T40" fmla="*/ 312 w 737"/>
                <a:gd name="T41" fmla="*/ 539 h 595"/>
                <a:gd name="T42" fmla="*/ 284 w 737"/>
                <a:gd name="T43" fmla="*/ 482 h 595"/>
                <a:gd name="T44" fmla="*/ 227 w 737"/>
                <a:gd name="T45" fmla="*/ 510 h 595"/>
                <a:gd name="T46" fmla="*/ 227 w 737"/>
                <a:gd name="T47" fmla="*/ 567 h 595"/>
                <a:gd name="T48" fmla="*/ 199 w 737"/>
                <a:gd name="T49" fmla="*/ 595 h 5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737" h="595">
                  <a:moveTo>
                    <a:pt x="199" y="595"/>
                  </a:moveTo>
                  <a:lnTo>
                    <a:pt x="85" y="454"/>
                  </a:lnTo>
                  <a:lnTo>
                    <a:pt x="28" y="425"/>
                  </a:lnTo>
                  <a:lnTo>
                    <a:pt x="28" y="369"/>
                  </a:lnTo>
                  <a:lnTo>
                    <a:pt x="0" y="312"/>
                  </a:lnTo>
                  <a:lnTo>
                    <a:pt x="0" y="114"/>
                  </a:lnTo>
                  <a:lnTo>
                    <a:pt x="199" y="57"/>
                  </a:lnTo>
                  <a:lnTo>
                    <a:pt x="199" y="0"/>
                  </a:lnTo>
                  <a:lnTo>
                    <a:pt x="397" y="28"/>
                  </a:lnTo>
                  <a:lnTo>
                    <a:pt x="425" y="57"/>
                  </a:lnTo>
                  <a:lnTo>
                    <a:pt x="595" y="0"/>
                  </a:lnTo>
                  <a:lnTo>
                    <a:pt x="624" y="85"/>
                  </a:lnTo>
                  <a:lnTo>
                    <a:pt x="595" y="170"/>
                  </a:lnTo>
                  <a:lnTo>
                    <a:pt x="652" y="227"/>
                  </a:lnTo>
                  <a:lnTo>
                    <a:pt x="737" y="227"/>
                  </a:lnTo>
                  <a:lnTo>
                    <a:pt x="709" y="312"/>
                  </a:lnTo>
                  <a:lnTo>
                    <a:pt x="454" y="454"/>
                  </a:lnTo>
                  <a:lnTo>
                    <a:pt x="397" y="425"/>
                  </a:lnTo>
                  <a:lnTo>
                    <a:pt x="369" y="454"/>
                  </a:lnTo>
                  <a:lnTo>
                    <a:pt x="369" y="510"/>
                  </a:lnTo>
                  <a:lnTo>
                    <a:pt x="312" y="539"/>
                  </a:lnTo>
                  <a:lnTo>
                    <a:pt x="284" y="482"/>
                  </a:lnTo>
                  <a:lnTo>
                    <a:pt x="227" y="510"/>
                  </a:lnTo>
                  <a:lnTo>
                    <a:pt x="227" y="567"/>
                  </a:lnTo>
                  <a:lnTo>
                    <a:pt x="199" y="595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47" name="Freeform 15">
              <a:extLst>
                <a:ext uri="{FF2B5EF4-FFF2-40B4-BE49-F238E27FC236}">
                  <a16:creationId xmlns:a16="http://schemas.microsoft.com/office/drawing/2014/main" id="{103B3A53-6B44-4B55-BFD3-25840A232295}"/>
                </a:ext>
              </a:extLst>
            </p:cNvPr>
            <p:cNvSpPr>
              <a:spLocks/>
            </p:cNvSpPr>
            <p:nvPr/>
          </p:nvSpPr>
          <p:spPr bwMode="auto">
            <a:xfrm>
              <a:off x="5053" y="3648"/>
              <a:ext cx="1899" cy="1077"/>
            </a:xfrm>
            <a:custGeom>
              <a:avLst/>
              <a:gdLst>
                <a:gd name="T0" fmla="*/ 510 w 1899"/>
                <a:gd name="T1" fmla="*/ 1077 h 1077"/>
                <a:gd name="T2" fmla="*/ 538 w 1899"/>
                <a:gd name="T3" fmla="*/ 992 h 1077"/>
                <a:gd name="T4" fmla="*/ 453 w 1899"/>
                <a:gd name="T5" fmla="*/ 992 h 1077"/>
                <a:gd name="T6" fmla="*/ 396 w 1899"/>
                <a:gd name="T7" fmla="*/ 935 h 1077"/>
                <a:gd name="T8" fmla="*/ 425 w 1899"/>
                <a:gd name="T9" fmla="*/ 850 h 1077"/>
                <a:gd name="T10" fmla="*/ 396 w 1899"/>
                <a:gd name="T11" fmla="*/ 765 h 1077"/>
                <a:gd name="T12" fmla="*/ 226 w 1899"/>
                <a:gd name="T13" fmla="*/ 822 h 1077"/>
                <a:gd name="T14" fmla="*/ 198 w 1899"/>
                <a:gd name="T15" fmla="*/ 793 h 1077"/>
                <a:gd name="T16" fmla="*/ 0 w 1899"/>
                <a:gd name="T17" fmla="*/ 765 h 1077"/>
                <a:gd name="T18" fmla="*/ 0 w 1899"/>
                <a:gd name="T19" fmla="*/ 737 h 1077"/>
                <a:gd name="T20" fmla="*/ 56 w 1899"/>
                <a:gd name="T21" fmla="*/ 680 h 1077"/>
                <a:gd name="T22" fmla="*/ 56 w 1899"/>
                <a:gd name="T23" fmla="*/ 595 h 1077"/>
                <a:gd name="T24" fmla="*/ 141 w 1899"/>
                <a:gd name="T25" fmla="*/ 595 h 1077"/>
                <a:gd name="T26" fmla="*/ 198 w 1899"/>
                <a:gd name="T27" fmla="*/ 425 h 1077"/>
                <a:gd name="T28" fmla="*/ 396 w 1899"/>
                <a:gd name="T29" fmla="*/ 397 h 1077"/>
                <a:gd name="T30" fmla="*/ 368 w 1899"/>
                <a:gd name="T31" fmla="*/ 340 h 1077"/>
                <a:gd name="T32" fmla="*/ 595 w 1899"/>
                <a:gd name="T33" fmla="*/ 312 h 1077"/>
                <a:gd name="T34" fmla="*/ 595 w 1899"/>
                <a:gd name="T35" fmla="*/ 226 h 1077"/>
                <a:gd name="T36" fmla="*/ 652 w 1899"/>
                <a:gd name="T37" fmla="*/ 170 h 1077"/>
                <a:gd name="T38" fmla="*/ 737 w 1899"/>
                <a:gd name="T39" fmla="*/ 198 h 1077"/>
                <a:gd name="T40" fmla="*/ 935 w 1899"/>
                <a:gd name="T41" fmla="*/ 113 h 1077"/>
                <a:gd name="T42" fmla="*/ 1020 w 1899"/>
                <a:gd name="T43" fmla="*/ 113 h 1077"/>
                <a:gd name="T44" fmla="*/ 1077 w 1899"/>
                <a:gd name="T45" fmla="*/ 170 h 1077"/>
                <a:gd name="T46" fmla="*/ 1190 w 1899"/>
                <a:gd name="T47" fmla="*/ 198 h 1077"/>
                <a:gd name="T48" fmla="*/ 1219 w 1899"/>
                <a:gd name="T49" fmla="*/ 255 h 1077"/>
                <a:gd name="T50" fmla="*/ 1445 w 1899"/>
                <a:gd name="T51" fmla="*/ 198 h 1077"/>
                <a:gd name="T52" fmla="*/ 1530 w 1899"/>
                <a:gd name="T53" fmla="*/ 141 h 1077"/>
                <a:gd name="T54" fmla="*/ 1616 w 1899"/>
                <a:gd name="T55" fmla="*/ 141 h 1077"/>
                <a:gd name="T56" fmla="*/ 1871 w 1899"/>
                <a:gd name="T57" fmla="*/ 0 h 1077"/>
                <a:gd name="T58" fmla="*/ 1899 w 1899"/>
                <a:gd name="T59" fmla="*/ 113 h 1077"/>
                <a:gd name="T60" fmla="*/ 1729 w 1899"/>
                <a:gd name="T61" fmla="*/ 198 h 1077"/>
                <a:gd name="T62" fmla="*/ 1644 w 1899"/>
                <a:gd name="T63" fmla="*/ 198 h 1077"/>
                <a:gd name="T64" fmla="*/ 1644 w 1899"/>
                <a:gd name="T65" fmla="*/ 283 h 1077"/>
                <a:gd name="T66" fmla="*/ 1530 w 1899"/>
                <a:gd name="T67" fmla="*/ 255 h 1077"/>
                <a:gd name="T68" fmla="*/ 1389 w 1899"/>
                <a:gd name="T69" fmla="*/ 368 h 1077"/>
                <a:gd name="T70" fmla="*/ 1389 w 1899"/>
                <a:gd name="T71" fmla="*/ 425 h 1077"/>
                <a:gd name="T72" fmla="*/ 1247 w 1899"/>
                <a:gd name="T73" fmla="*/ 340 h 1077"/>
                <a:gd name="T74" fmla="*/ 1219 w 1899"/>
                <a:gd name="T75" fmla="*/ 368 h 1077"/>
                <a:gd name="T76" fmla="*/ 1247 w 1899"/>
                <a:gd name="T77" fmla="*/ 425 h 1077"/>
                <a:gd name="T78" fmla="*/ 1190 w 1899"/>
                <a:gd name="T79" fmla="*/ 425 h 1077"/>
                <a:gd name="T80" fmla="*/ 1190 w 1899"/>
                <a:gd name="T81" fmla="*/ 453 h 1077"/>
                <a:gd name="T82" fmla="*/ 1190 w 1899"/>
                <a:gd name="T83" fmla="*/ 482 h 1077"/>
                <a:gd name="T84" fmla="*/ 1162 w 1899"/>
                <a:gd name="T85" fmla="*/ 652 h 1077"/>
                <a:gd name="T86" fmla="*/ 1077 w 1899"/>
                <a:gd name="T87" fmla="*/ 680 h 1077"/>
                <a:gd name="T88" fmla="*/ 1077 w 1899"/>
                <a:gd name="T89" fmla="*/ 595 h 1077"/>
                <a:gd name="T90" fmla="*/ 1049 w 1899"/>
                <a:gd name="T91" fmla="*/ 623 h 1077"/>
                <a:gd name="T92" fmla="*/ 992 w 1899"/>
                <a:gd name="T93" fmla="*/ 652 h 1077"/>
                <a:gd name="T94" fmla="*/ 992 w 1899"/>
                <a:gd name="T95" fmla="*/ 680 h 1077"/>
                <a:gd name="T96" fmla="*/ 992 w 1899"/>
                <a:gd name="T97" fmla="*/ 765 h 1077"/>
                <a:gd name="T98" fmla="*/ 623 w 1899"/>
                <a:gd name="T99" fmla="*/ 1049 h 1077"/>
                <a:gd name="T100" fmla="*/ 510 w 1899"/>
                <a:gd name="T101" fmla="*/ 1077 h 10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899" h="1077">
                  <a:moveTo>
                    <a:pt x="510" y="1077"/>
                  </a:moveTo>
                  <a:lnTo>
                    <a:pt x="538" y="992"/>
                  </a:lnTo>
                  <a:lnTo>
                    <a:pt x="453" y="992"/>
                  </a:lnTo>
                  <a:lnTo>
                    <a:pt x="396" y="935"/>
                  </a:lnTo>
                  <a:lnTo>
                    <a:pt x="425" y="850"/>
                  </a:lnTo>
                  <a:lnTo>
                    <a:pt x="396" y="765"/>
                  </a:lnTo>
                  <a:lnTo>
                    <a:pt x="226" y="822"/>
                  </a:lnTo>
                  <a:lnTo>
                    <a:pt x="198" y="793"/>
                  </a:lnTo>
                  <a:lnTo>
                    <a:pt x="0" y="765"/>
                  </a:lnTo>
                  <a:lnTo>
                    <a:pt x="0" y="737"/>
                  </a:lnTo>
                  <a:lnTo>
                    <a:pt x="56" y="680"/>
                  </a:lnTo>
                  <a:lnTo>
                    <a:pt x="56" y="595"/>
                  </a:lnTo>
                  <a:lnTo>
                    <a:pt x="141" y="595"/>
                  </a:lnTo>
                  <a:lnTo>
                    <a:pt x="198" y="425"/>
                  </a:lnTo>
                  <a:lnTo>
                    <a:pt x="396" y="397"/>
                  </a:lnTo>
                  <a:lnTo>
                    <a:pt x="368" y="340"/>
                  </a:lnTo>
                  <a:lnTo>
                    <a:pt x="595" y="312"/>
                  </a:lnTo>
                  <a:lnTo>
                    <a:pt x="595" y="226"/>
                  </a:lnTo>
                  <a:lnTo>
                    <a:pt x="652" y="170"/>
                  </a:lnTo>
                  <a:lnTo>
                    <a:pt x="737" y="198"/>
                  </a:lnTo>
                  <a:lnTo>
                    <a:pt x="935" y="113"/>
                  </a:lnTo>
                  <a:lnTo>
                    <a:pt x="1020" y="113"/>
                  </a:lnTo>
                  <a:lnTo>
                    <a:pt x="1077" y="170"/>
                  </a:lnTo>
                  <a:lnTo>
                    <a:pt x="1190" y="198"/>
                  </a:lnTo>
                  <a:lnTo>
                    <a:pt x="1219" y="255"/>
                  </a:lnTo>
                  <a:lnTo>
                    <a:pt x="1445" y="198"/>
                  </a:lnTo>
                  <a:lnTo>
                    <a:pt x="1530" y="141"/>
                  </a:lnTo>
                  <a:lnTo>
                    <a:pt x="1616" y="141"/>
                  </a:lnTo>
                  <a:lnTo>
                    <a:pt x="1871" y="0"/>
                  </a:lnTo>
                  <a:lnTo>
                    <a:pt x="1899" y="113"/>
                  </a:lnTo>
                  <a:lnTo>
                    <a:pt x="1729" y="198"/>
                  </a:lnTo>
                  <a:lnTo>
                    <a:pt x="1644" y="198"/>
                  </a:lnTo>
                  <a:lnTo>
                    <a:pt x="1644" y="283"/>
                  </a:lnTo>
                  <a:lnTo>
                    <a:pt x="1530" y="255"/>
                  </a:lnTo>
                  <a:lnTo>
                    <a:pt x="1389" y="368"/>
                  </a:lnTo>
                  <a:lnTo>
                    <a:pt x="1389" y="425"/>
                  </a:lnTo>
                  <a:lnTo>
                    <a:pt x="1247" y="340"/>
                  </a:lnTo>
                  <a:lnTo>
                    <a:pt x="1219" y="368"/>
                  </a:lnTo>
                  <a:lnTo>
                    <a:pt x="1247" y="425"/>
                  </a:lnTo>
                  <a:lnTo>
                    <a:pt x="1190" y="425"/>
                  </a:lnTo>
                  <a:lnTo>
                    <a:pt x="1190" y="453"/>
                  </a:lnTo>
                  <a:lnTo>
                    <a:pt x="1190" y="482"/>
                  </a:lnTo>
                  <a:lnTo>
                    <a:pt x="1162" y="652"/>
                  </a:lnTo>
                  <a:lnTo>
                    <a:pt x="1077" y="680"/>
                  </a:lnTo>
                  <a:lnTo>
                    <a:pt x="1077" y="595"/>
                  </a:lnTo>
                  <a:lnTo>
                    <a:pt x="1049" y="623"/>
                  </a:lnTo>
                  <a:lnTo>
                    <a:pt x="992" y="652"/>
                  </a:lnTo>
                  <a:lnTo>
                    <a:pt x="992" y="680"/>
                  </a:lnTo>
                  <a:lnTo>
                    <a:pt x="992" y="765"/>
                  </a:lnTo>
                  <a:lnTo>
                    <a:pt x="623" y="1049"/>
                  </a:lnTo>
                  <a:lnTo>
                    <a:pt x="510" y="107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48" name="Freeform 16">
              <a:extLst>
                <a:ext uri="{FF2B5EF4-FFF2-40B4-BE49-F238E27FC236}">
                  <a16:creationId xmlns:a16="http://schemas.microsoft.com/office/drawing/2014/main" id="{A9196511-227E-4CF9-9C0E-4058E901D90D}"/>
                </a:ext>
              </a:extLst>
            </p:cNvPr>
            <p:cNvSpPr>
              <a:spLocks/>
            </p:cNvSpPr>
            <p:nvPr/>
          </p:nvSpPr>
          <p:spPr bwMode="auto">
            <a:xfrm>
              <a:off x="5535" y="2315"/>
              <a:ext cx="1899" cy="1588"/>
            </a:xfrm>
            <a:custGeom>
              <a:avLst/>
              <a:gdLst>
                <a:gd name="T0" fmla="*/ 170 w 1899"/>
                <a:gd name="T1" fmla="*/ 879 h 1588"/>
                <a:gd name="T2" fmla="*/ 481 w 1899"/>
                <a:gd name="T3" fmla="*/ 879 h 1588"/>
                <a:gd name="T4" fmla="*/ 595 w 1899"/>
                <a:gd name="T5" fmla="*/ 936 h 1588"/>
                <a:gd name="T6" fmla="*/ 425 w 1899"/>
                <a:gd name="T7" fmla="*/ 1106 h 1588"/>
                <a:gd name="T8" fmla="*/ 311 w 1899"/>
                <a:gd name="T9" fmla="*/ 1248 h 1588"/>
                <a:gd name="T10" fmla="*/ 311 w 1899"/>
                <a:gd name="T11" fmla="*/ 1418 h 1588"/>
                <a:gd name="T12" fmla="*/ 453 w 1899"/>
                <a:gd name="T13" fmla="*/ 1446 h 1588"/>
                <a:gd name="T14" fmla="*/ 595 w 1899"/>
                <a:gd name="T15" fmla="*/ 1503 h 1588"/>
                <a:gd name="T16" fmla="*/ 737 w 1899"/>
                <a:gd name="T17" fmla="*/ 1588 h 1588"/>
                <a:gd name="T18" fmla="*/ 1048 w 1899"/>
                <a:gd name="T19" fmla="*/ 1474 h 1588"/>
                <a:gd name="T20" fmla="*/ 1389 w 1899"/>
                <a:gd name="T21" fmla="*/ 1333 h 1588"/>
                <a:gd name="T22" fmla="*/ 1474 w 1899"/>
                <a:gd name="T23" fmla="*/ 1418 h 1588"/>
                <a:gd name="T24" fmla="*/ 1899 w 1899"/>
                <a:gd name="T25" fmla="*/ 1191 h 1588"/>
                <a:gd name="T26" fmla="*/ 1814 w 1899"/>
                <a:gd name="T27" fmla="*/ 1134 h 1588"/>
                <a:gd name="T28" fmla="*/ 1615 w 1899"/>
                <a:gd name="T29" fmla="*/ 1191 h 1588"/>
                <a:gd name="T30" fmla="*/ 1389 w 1899"/>
                <a:gd name="T31" fmla="*/ 1219 h 1588"/>
                <a:gd name="T32" fmla="*/ 1701 w 1899"/>
                <a:gd name="T33" fmla="*/ 1106 h 1588"/>
                <a:gd name="T34" fmla="*/ 1332 w 1899"/>
                <a:gd name="T35" fmla="*/ 1078 h 1588"/>
                <a:gd name="T36" fmla="*/ 1134 w 1899"/>
                <a:gd name="T37" fmla="*/ 1106 h 1588"/>
                <a:gd name="T38" fmla="*/ 1162 w 1899"/>
                <a:gd name="T39" fmla="*/ 964 h 1588"/>
                <a:gd name="T40" fmla="*/ 1077 w 1899"/>
                <a:gd name="T41" fmla="*/ 964 h 1588"/>
                <a:gd name="T42" fmla="*/ 1219 w 1899"/>
                <a:gd name="T43" fmla="*/ 907 h 1588"/>
                <a:gd name="T44" fmla="*/ 1275 w 1899"/>
                <a:gd name="T45" fmla="*/ 822 h 1588"/>
                <a:gd name="T46" fmla="*/ 1445 w 1899"/>
                <a:gd name="T47" fmla="*/ 737 h 1588"/>
                <a:gd name="T48" fmla="*/ 1559 w 1899"/>
                <a:gd name="T49" fmla="*/ 624 h 1588"/>
                <a:gd name="T50" fmla="*/ 1502 w 1899"/>
                <a:gd name="T51" fmla="*/ 426 h 1588"/>
                <a:gd name="T52" fmla="*/ 1559 w 1899"/>
                <a:gd name="T53" fmla="*/ 369 h 1588"/>
                <a:gd name="T54" fmla="*/ 1502 w 1899"/>
                <a:gd name="T55" fmla="*/ 312 h 1588"/>
                <a:gd name="T56" fmla="*/ 1360 w 1899"/>
                <a:gd name="T57" fmla="*/ 199 h 1588"/>
                <a:gd name="T58" fmla="*/ 1162 w 1899"/>
                <a:gd name="T59" fmla="*/ 57 h 1588"/>
                <a:gd name="T60" fmla="*/ 1048 w 1899"/>
                <a:gd name="T61" fmla="*/ 114 h 1588"/>
                <a:gd name="T62" fmla="*/ 963 w 1899"/>
                <a:gd name="T63" fmla="*/ 284 h 1588"/>
                <a:gd name="T64" fmla="*/ 623 w 1899"/>
                <a:gd name="T65" fmla="*/ 340 h 1588"/>
                <a:gd name="T66" fmla="*/ 481 w 1899"/>
                <a:gd name="T67" fmla="*/ 426 h 1588"/>
                <a:gd name="T68" fmla="*/ 340 w 1899"/>
                <a:gd name="T69" fmla="*/ 539 h 1588"/>
                <a:gd name="T70" fmla="*/ 85 w 1899"/>
                <a:gd name="T71" fmla="*/ 624 h 1588"/>
                <a:gd name="T72" fmla="*/ 56 w 1899"/>
                <a:gd name="T73" fmla="*/ 822 h 1588"/>
                <a:gd name="T74" fmla="*/ 28 w 1899"/>
                <a:gd name="T75" fmla="*/ 907 h 15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899" h="1588">
                  <a:moveTo>
                    <a:pt x="28" y="907"/>
                  </a:moveTo>
                  <a:lnTo>
                    <a:pt x="170" y="879"/>
                  </a:lnTo>
                  <a:lnTo>
                    <a:pt x="226" y="907"/>
                  </a:lnTo>
                  <a:lnTo>
                    <a:pt x="481" y="879"/>
                  </a:lnTo>
                  <a:lnTo>
                    <a:pt x="510" y="907"/>
                  </a:lnTo>
                  <a:lnTo>
                    <a:pt x="595" y="936"/>
                  </a:lnTo>
                  <a:lnTo>
                    <a:pt x="595" y="1021"/>
                  </a:lnTo>
                  <a:lnTo>
                    <a:pt x="425" y="1106"/>
                  </a:lnTo>
                  <a:lnTo>
                    <a:pt x="368" y="1219"/>
                  </a:lnTo>
                  <a:lnTo>
                    <a:pt x="311" y="1248"/>
                  </a:lnTo>
                  <a:lnTo>
                    <a:pt x="255" y="1361"/>
                  </a:lnTo>
                  <a:lnTo>
                    <a:pt x="311" y="1418"/>
                  </a:lnTo>
                  <a:lnTo>
                    <a:pt x="396" y="1389"/>
                  </a:lnTo>
                  <a:lnTo>
                    <a:pt x="453" y="1446"/>
                  </a:lnTo>
                  <a:lnTo>
                    <a:pt x="538" y="1446"/>
                  </a:lnTo>
                  <a:lnTo>
                    <a:pt x="595" y="1503"/>
                  </a:lnTo>
                  <a:lnTo>
                    <a:pt x="708" y="1531"/>
                  </a:lnTo>
                  <a:lnTo>
                    <a:pt x="737" y="1588"/>
                  </a:lnTo>
                  <a:lnTo>
                    <a:pt x="963" y="1531"/>
                  </a:lnTo>
                  <a:lnTo>
                    <a:pt x="1048" y="1474"/>
                  </a:lnTo>
                  <a:lnTo>
                    <a:pt x="1134" y="1474"/>
                  </a:lnTo>
                  <a:lnTo>
                    <a:pt x="1389" y="1333"/>
                  </a:lnTo>
                  <a:lnTo>
                    <a:pt x="1417" y="1446"/>
                  </a:lnTo>
                  <a:lnTo>
                    <a:pt x="1474" y="1418"/>
                  </a:lnTo>
                  <a:lnTo>
                    <a:pt x="1530" y="1361"/>
                  </a:lnTo>
                  <a:lnTo>
                    <a:pt x="1899" y="1191"/>
                  </a:lnTo>
                  <a:lnTo>
                    <a:pt x="1871" y="1163"/>
                  </a:lnTo>
                  <a:lnTo>
                    <a:pt x="1814" y="1134"/>
                  </a:lnTo>
                  <a:lnTo>
                    <a:pt x="1644" y="1219"/>
                  </a:lnTo>
                  <a:lnTo>
                    <a:pt x="1615" y="1191"/>
                  </a:lnTo>
                  <a:lnTo>
                    <a:pt x="1559" y="1191"/>
                  </a:lnTo>
                  <a:lnTo>
                    <a:pt x="1389" y="1219"/>
                  </a:lnTo>
                  <a:lnTo>
                    <a:pt x="1445" y="1163"/>
                  </a:lnTo>
                  <a:lnTo>
                    <a:pt x="1701" y="1106"/>
                  </a:lnTo>
                  <a:lnTo>
                    <a:pt x="1672" y="1078"/>
                  </a:lnTo>
                  <a:lnTo>
                    <a:pt x="1332" y="1078"/>
                  </a:lnTo>
                  <a:lnTo>
                    <a:pt x="1190" y="1134"/>
                  </a:lnTo>
                  <a:lnTo>
                    <a:pt x="1134" y="1106"/>
                  </a:lnTo>
                  <a:lnTo>
                    <a:pt x="1162" y="1049"/>
                  </a:lnTo>
                  <a:lnTo>
                    <a:pt x="1162" y="964"/>
                  </a:lnTo>
                  <a:lnTo>
                    <a:pt x="1077" y="1021"/>
                  </a:lnTo>
                  <a:lnTo>
                    <a:pt x="1077" y="964"/>
                  </a:lnTo>
                  <a:lnTo>
                    <a:pt x="1162" y="879"/>
                  </a:lnTo>
                  <a:lnTo>
                    <a:pt x="1219" y="907"/>
                  </a:lnTo>
                  <a:lnTo>
                    <a:pt x="1275" y="879"/>
                  </a:lnTo>
                  <a:lnTo>
                    <a:pt x="1275" y="822"/>
                  </a:lnTo>
                  <a:lnTo>
                    <a:pt x="1332" y="822"/>
                  </a:lnTo>
                  <a:lnTo>
                    <a:pt x="1445" y="737"/>
                  </a:lnTo>
                  <a:lnTo>
                    <a:pt x="1445" y="681"/>
                  </a:lnTo>
                  <a:lnTo>
                    <a:pt x="1559" y="624"/>
                  </a:lnTo>
                  <a:lnTo>
                    <a:pt x="1587" y="482"/>
                  </a:lnTo>
                  <a:lnTo>
                    <a:pt x="1502" y="426"/>
                  </a:lnTo>
                  <a:lnTo>
                    <a:pt x="1559" y="426"/>
                  </a:lnTo>
                  <a:lnTo>
                    <a:pt x="1559" y="369"/>
                  </a:lnTo>
                  <a:lnTo>
                    <a:pt x="1389" y="369"/>
                  </a:lnTo>
                  <a:lnTo>
                    <a:pt x="1502" y="312"/>
                  </a:lnTo>
                  <a:lnTo>
                    <a:pt x="1502" y="255"/>
                  </a:lnTo>
                  <a:lnTo>
                    <a:pt x="1360" y="199"/>
                  </a:lnTo>
                  <a:lnTo>
                    <a:pt x="1219" y="0"/>
                  </a:lnTo>
                  <a:lnTo>
                    <a:pt x="1162" y="57"/>
                  </a:lnTo>
                  <a:lnTo>
                    <a:pt x="1105" y="170"/>
                  </a:lnTo>
                  <a:lnTo>
                    <a:pt x="1048" y="114"/>
                  </a:lnTo>
                  <a:lnTo>
                    <a:pt x="963" y="199"/>
                  </a:lnTo>
                  <a:lnTo>
                    <a:pt x="963" y="284"/>
                  </a:lnTo>
                  <a:lnTo>
                    <a:pt x="708" y="340"/>
                  </a:lnTo>
                  <a:lnTo>
                    <a:pt x="623" y="340"/>
                  </a:lnTo>
                  <a:lnTo>
                    <a:pt x="595" y="426"/>
                  </a:lnTo>
                  <a:lnTo>
                    <a:pt x="481" y="426"/>
                  </a:lnTo>
                  <a:lnTo>
                    <a:pt x="396" y="539"/>
                  </a:lnTo>
                  <a:lnTo>
                    <a:pt x="340" y="539"/>
                  </a:lnTo>
                  <a:lnTo>
                    <a:pt x="226" y="596"/>
                  </a:lnTo>
                  <a:lnTo>
                    <a:pt x="85" y="624"/>
                  </a:lnTo>
                  <a:lnTo>
                    <a:pt x="0" y="794"/>
                  </a:lnTo>
                  <a:lnTo>
                    <a:pt x="56" y="822"/>
                  </a:lnTo>
                  <a:lnTo>
                    <a:pt x="0" y="879"/>
                  </a:lnTo>
                  <a:lnTo>
                    <a:pt x="28" y="90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49" name="Freeform 17">
              <a:extLst>
                <a:ext uri="{FF2B5EF4-FFF2-40B4-BE49-F238E27FC236}">
                  <a16:creationId xmlns:a16="http://schemas.microsoft.com/office/drawing/2014/main" id="{88E705E5-CA47-4771-8E5B-798DD4E4C38E}"/>
                </a:ext>
              </a:extLst>
            </p:cNvPr>
            <p:cNvSpPr>
              <a:spLocks/>
            </p:cNvSpPr>
            <p:nvPr/>
          </p:nvSpPr>
          <p:spPr bwMode="auto">
            <a:xfrm>
              <a:off x="5279" y="2429"/>
              <a:ext cx="936" cy="907"/>
            </a:xfrm>
            <a:custGeom>
              <a:avLst/>
              <a:gdLst>
                <a:gd name="T0" fmla="*/ 29 w 936"/>
                <a:gd name="T1" fmla="*/ 878 h 907"/>
                <a:gd name="T2" fmla="*/ 57 w 936"/>
                <a:gd name="T3" fmla="*/ 907 h 907"/>
                <a:gd name="T4" fmla="*/ 284 w 936"/>
                <a:gd name="T5" fmla="*/ 793 h 907"/>
                <a:gd name="T6" fmla="*/ 256 w 936"/>
                <a:gd name="T7" fmla="*/ 765 h 907"/>
                <a:gd name="T8" fmla="*/ 312 w 936"/>
                <a:gd name="T9" fmla="*/ 708 h 907"/>
                <a:gd name="T10" fmla="*/ 256 w 936"/>
                <a:gd name="T11" fmla="*/ 680 h 907"/>
                <a:gd name="T12" fmla="*/ 341 w 936"/>
                <a:gd name="T13" fmla="*/ 510 h 907"/>
                <a:gd name="T14" fmla="*/ 482 w 936"/>
                <a:gd name="T15" fmla="*/ 482 h 907"/>
                <a:gd name="T16" fmla="*/ 596 w 936"/>
                <a:gd name="T17" fmla="*/ 425 h 907"/>
                <a:gd name="T18" fmla="*/ 624 w 936"/>
                <a:gd name="T19" fmla="*/ 425 h 907"/>
                <a:gd name="T20" fmla="*/ 652 w 936"/>
                <a:gd name="T21" fmla="*/ 425 h 907"/>
                <a:gd name="T22" fmla="*/ 737 w 936"/>
                <a:gd name="T23" fmla="*/ 312 h 907"/>
                <a:gd name="T24" fmla="*/ 823 w 936"/>
                <a:gd name="T25" fmla="*/ 312 h 907"/>
                <a:gd name="T26" fmla="*/ 851 w 936"/>
                <a:gd name="T27" fmla="*/ 312 h 907"/>
                <a:gd name="T28" fmla="*/ 879 w 936"/>
                <a:gd name="T29" fmla="*/ 226 h 907"/>
                <a:gd name="T30" fmla="*/ 908 w 936"/>
                <a:gd name="T31" fmla="*/ 226 h 907"/>
                <a:gd name="T32" fmla="*/ 936 w 936"/>
                <a:gd name="T33" fmla="*/ 198 h 907"/>
                <a:gd name="T34" fmla="*/ 936 w 936"/>
                <a:gd name="T35" fmla="*/ 56 h 907"/>
                <a:gd name="T36" fmla="*/ 709 w 936"/>
                <a:gd name="T37" fmla="*/ 141 h 907"/>
                <a:gd name="T38" fmla="*/ 709 w 936"/>
                <a:gd name="T39" fmla="*/ 85 h 907"/>
                <a:gd name="T40" fmla="*/ 567 w 936"/>
                <a:gd name="T41" fmla="*/ 56 h 907"/>
                <a:gd name="T42" fmla="*/ 482 w 936"/>
                <a:gd name="T43" fmla="*/ 0 h 907"/>
                <a:gd name="T44" fmla="*/ 397 w 936"/>
                <a:gd name="T45" fmla="*/ 0 h 907"/>
                <a:gd name="T46" fmla="*/ 312 w 936"/>
                <a:gd name="T47" fmla="*/ 56 h 907"/>
                <a:gd name="T48" fmla="*/ 284 w 936"/>
                <a:gd name="T49" fmla="*/ 141 h 907"/>
                <a:gd name="T50" fmla="*/ 29 w 936"/>
                <a:gd name="T51" fmla="*/ 113 h 907"/>
                <a:gd name="T52" fmla="*/ 0 w 936"/>
                <a:gd name="T53" fmla="*/ 255 h 907"/>
                <a:gd name="T54" fmla="*/ 57 w 936"/>
                <a:gd name="T55" fmla="*/ 283 h 907"/>
                <a:gd name="T56" fmla="*/ 29 w 936"/>
                <a:gd name="T57" fmla="*/ 312 h 907"/>
                <a:gd name="T58" fmla="*/ 199 w 936"/>
                <a:gd name="T59" fmla="*/ 368 h 907"/>
                <a:gd name="T60" fmla="*/ 142 w 936"/>
                <a:gd name="T61" fmla="*/ 453 h 907"/>
                <a:gd name="T62" fmla="*/ 170 w 936"/>
                <a:gd name="T63" fmla="*/ 482 h 907"/>
                <a:gd name="T64" fmla="*/ 170 w 936"/>
                <a:gd name="T65" fmla="*/ 567 h 907"/>
                <a:gd name="T66" fmla="*/ 114 w 936"/>
                <a:gd name="T67" fmla="*/ 652 h 907"/>
                <a:gd name="T68" fmla="*/ 142 w 936"/>
                <a:gd name="T69" fmla="*/ 708 h 907"/>
                <a:gd name="T70" fmla="*/ 57 w 936"/>
                <a:gd name="T71" fmla="*/ 793 h 907"/>
                <a:gd name="T72" fmla="*/ 29 w 936"/>
                <a:gd name="T73" fmla="*/ 878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936" h="907">
                  <a:moveTo>
                    <a:pt x="29" y="878"/>
                  </a:moveTo>
                  <a:lnTo>
                    <a:pt x="57" y="907"/>
                  </a:lnTo>
                  <a:lnTo>
                    <a:pt x="284" y="793"/>
                  </a:lnTo>
                  <a:lnTo>
                    <a:pt x="256" y="765"/>
                  </a:lnTo>
                  <a:lnTo>
                    <a:pt x="312" y="708"/>
                  </a:lnTo>
                  <a:lnTo>
                    <a:pt x="256" y="680"/>
                  </a:lnTo>
                  <a:lnTo>
                    <a:pt x="341" y="510"/>
                  </a:lnTo>
                  <a:lnTo>
                    <a:pt x="482" y="482"/>
                  </a:lnTo>
                  <a:lnTo>
                    <a:pt x="596" y="425"/>
                  </a:lnTo>
                  <a:lnTo>
                    <a:pt x="624" y="425"/>
                  </a:lnTo>
                  <a:lnTo>
                    <a:pt x="652" y="425"/>
                  </a:lnTo>
                  <a:lnTo>
                    <a:pt x="737" y="312"/>
                  </a:lnTo>
                  <a:lnTo>
                    <a:pt x="823" y="312"/>
                  </a:lnTo>
                  <a:lnTo>
                    <a:pt x="851" y="312"/>
                  </a:lnTo>
                  <a:lnTo>
                    <a:pt x="879" y="226"/>
                  </a:lnTo>
                  <a:lnTo>
                    <a:pt x="908" y="226"/>
                  </a:lnTo>
                  <a:lnTo>
                    <a:pt x="936" y="198"/>
                  </a:lnTo>
                  <a:lnTo>
                    <a:pt x="936" y="56"/>
                  </a:lnTo>
                  <a:lnTo>
                    <a:pt x="709" y="141"/>
                  </a:lnTo>
                  <a:lnTo>
                    <a:pt x="709" y="85"/>
                  </a:lnTo>
                  <a:lnTo>
                    <a:pt x="567" y="56"/>
                  </a:lnTo>
                  <a:lnTo>
                    <a:pt x="482" y="0"/>
                  </a:lnTo>
                  <a:lnTo>
                    <a:pt x="397" y="0"/>
                  </a:lnTo>
                  <a:lnTo>
                    <a:pt x="312" y="56"/>
                  </a:lnTo>
                  <a:lnTo>
                    <a:pt x="284" y="141"/>
                  </a:lnTo>
                  <a:lnTo>
                    <a:pt x="29" y="113"/>
                  </a:lnTo>
                  <a:lnTo>
                    <a:pt x="0" y="255"/>
                  </a:lnTo>
                  <a:lnTo>
                    <a:pt x="57" y="283"/>
                  </a:lnTo>
                  <a:lnTo>
                    <a:pt x="29" y="312"/>
                  </a:lnTo>
                  <a:lnTo>
                    <a:pt x="199" y="368"/>
                  </a:lnTo>
                  <a:lnTo>
                    <a:pt x="142" y="453"/>
                  </a:lnTo>
                  <a:lnTo>
                    <a:pt x="170" y="482"/>
                  </a:lnTo>
                  <a:lnTo>
                    <a:pt x="170" y="567"/>
                  </a:lnTo>
                  <a:lnTo>
                    <a:pt x="114" y="652"/>
                  </a:lnTo>
                  <a:lnTo>
                    <a:pt x="142" y="708"/>
                  </a:lnTo>
                  <a:lnTo>
                    <a:pt x="57" y="793"/>
                  </a:lnTo>
                  <a:lnTo>
                    <a:pt x="29" y="878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50" name="Freeform 18">
              <a:extLst>
                <a:ext uri="{FF2B5EF4-FFF2-40B4-BE49-F238E27FC236}">
                  <a16:creationId xmlns:a16="http://schemas.microsoft.com/office/drawing/2014/main" id="{5973F41F-FE79-4DA1-895E-684BED545CC5}"/>
                </a:ext>
              </a:extLst>
            </p:cNvPr>
            <p:cNvSpPr>
              <a:spLocks/>
            </p:cNvSpPr>
            <p:nvPr/>
          </p:nvSpPr>
          <p:spPr bwMode="auto">
            <a:xfrm>
              <a:off x="6073" y="2003"/>
              <a:ext cx="681" cy="652"/>
            </a:xfrm>
            <a:custGeom>
              <a:avLst/>
              <a:gdLst>
                <a:gd name="T0" fmla="*/ 681 w 681"/>
                <a:gd name="T1" fmla="*/ 312 h 652"/>
                <a:gd name="T2" fmla="*/ 624 w 681"/>
                <a:gd name="T3" fmla="*/ 369 h 652"/>
                <a:gd name="T4" fmla="*/ 567 w 681"/>
                <a:gd name="T5" fmla="*/ 482 h 652"/>
                <a:gd name="T6" fmla="*/ 510 w 681"/>
                <a:gd name="T7" fmla="*/ 426 h 652"/>
                <a:gd name="T8" fmla="*/ 425 w 681"/>
                <a:gd name="T9" fmla="*/ 511 h 652"/>
                <a:gd name="T10" fmla="*/ 425 w 681"/>
                <a:gd name="T11" fmla="*/ 596 h 652"/>
                <a:gd name="T12" fmla="*/ 170 w 681"/>
                <a:gd name="T13" fmla="*/ 652 h 652"/>
                <a:gd name="T14" fmla="*/ 114 w 681"/>
                <a:gd name="T15" fmla="*/ 652 h 652"/>
                <a:gd name="T16" fmla="*/ 142 w 681"/>
                <a:gd name="T17" fmla="*/ 624 h 652"/>
                <a:gd name="T18" fmla="*/ 142 w 681"/>
                <a:gd name="T19" fmla="*/ 482 h 652"/>
                <a:gd name="T20" fmla="*/ 170 w 681"/>
                <a:gd name="T21" fmla="*/ 482 h 652"/>
                <a:gd name="T22" fmla="*/ 114 w 681"/>
                <a:gd name="T23" fmla="*/ 369 h 652"/>
                <a:gd name="T24" fmla="*/ 170 w 681"/>
                <a:gd name="T25" fmla="*/ 341 h 652"/>
                <a:gd name="T26" fmla="*/ 142 w 681"/>
                <a:gd name="T27" fmla="*/ 256 h 652"/>
                <a:gd name="T28" fmla="*/ 0 w 681"/>
                <a:gd name="T29" fmla="*/ 284 h 652"/>
                <a:gd name="T30" fmla="*/ 0 w 681"/>
                <a:gd name="T31" fmla="*/ 171 h 652"/>
                <a:gd name="T32" fmla="*/ 114 w 681"/>
                <a:gd name="T33" fmla="*/ 29 h 652"/>
                <a:gd name="T34" fmla="*/ 255 w 681"/>
                <a:gd name="T35" fmla="*/ 0 h 652"/>
                <a:gd name="T36" fmla="*/ 312 w 681"/>
                <a:gd name="T37" fmla="*/ 85 h 652"/>
                <a:gd name="T38" fmla="*/ 284 w 681"/>
                <a:gd name="T39" fmla="*/ 114 h 652"/>
                <a:gd name="T40" fmla="*/ 397 w 681"/>
                <a:gd name="T41" fmla="*/ 227 h 652"/>
                <a:gd name="T42" fmla="*/ 454 w 681"/>
                <a:gd name="T43" fmla="*/ 199 h 652"/>
                <a:gd name="T44" fmla="*/ 482 w 681"/>
                <a:gd name="T45" fmla="*/ 227 h 652"/>
                <a:gd name="T46" fmla="*/ 539 w 681"/>
                <a:gd name="T47" fmla="*/ 227 h 652"/>
                <a:gd name="T48" fmla="*/ 482 w 681"/>
                <a:gd name="T49" fmla="*/ 114 h 652"/>
                <a:gd name="T50" fmla="*/ 510 w 681"/>
                <a:gd name="T51" fmla="*/ 85 h 652"/>
                <a:gd name="T52" fmla="*/ 596 w 681"/>
                <a:gd name="T53" fmla="*/ 114 h 652"/>
                <a:gd name="T54" fmla="*/ 681 w 681"/>
                <a:gd name="T55" fmla="*/ 312 h 6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681" h="652">
                  <a:moveTo>
                    <a:pt x="681" y="312"/>
                  </a:moveTo>
                  <a:lnTo>
                    <a:pt x="624" y="369"/>
                  </a:lnTo>
                  <a:lnTo>
                    <a:pt x="567" y="482"/>
                  </a:lnTo>
                  <a:lnTo>
                    <a:pt x="510" y="426"/>
                  </a:lnTo>
                  <a:lnTo>
                    <a:pt x="425" y="511"/>
                  </a:lnTo>
                  <a:lnTo>
                    <a:pt x="425" y="596"/>
                  </a:lnTo>
                  <a:lnTo>
                    <a:pt x="170" y="652"/>
                  </a:lnTo>
                  <a:lnTo>
                    <a:pt x="114" y="652"/>
                  </a:lnTo>
                  <a:lnTo>
                    <a:pt x="142" y="624"/>
                  </a:lnTo>
                  <a:lnTo>
                    <a:pt x="142" y="482"/>
                  </a:lnTo>
                  <a:lnTo>
                    <a:pt x="170" y="482"/>
                  </a:lnTo>
                  <a:lnTo>
                    <a:pt x="114" y="369"/>
                  </a:lnTo>
                  <a:lnTo>
                    <a:pt x="170" y="341"/>
                  </a:lnTo>
                  <a:lnTo>
                    <a:pt x="142" y="256"/>
                  </a:lnTo>
                  <a:lnTo>
                    <a:pt x="0" y="284"/>
                  </a:lnTo>
                  <a:lnTo>
                    <a:pt x="0" y="171"/>
                  </a:lnTo>
                  <a:lnTo>
                    <a:pt x="114" y="29"/>
                  </a:lnTo>
                  <a:lnTo>
                    <a:pt x="255" y="0"/>
                  </a:lnTo>
                  <a:lnTo>
                    <a:pt x="312" y="85"/>
                  </a:lnTo>
                  <a:lnTo>
                    <a:pt x="284" y="114"/>
                  </a:lnTo>
                  <a:lnTo>
                    <a:pt x="397" y="227"/>
                  </a:lnTo>
                  <a:lnTo>
                    <a:pt x="454" y="199"/>
                  </a:lnTo>
                  <a:lnTo>
                    <a:pt x="482" y="227"/>
                  </a:lnTo>
                  <a:lnTo>
                    <a:pt x="539" y="227"/>
                  </a:lnTo>
                  <a:lnTo>
                    <a:pt x="482" y="114"/>
                  </a:lnTo>
                  <a:lnTo>
                    <a:pt x="510" y="85"/>
                  </a:lnTo>
                  <a:lnTo>
                    <a:pt x="596" y="114"/>
                  </a:lnTo>
                  <a:lnTo>
                    <a:pt x="681" y="312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51" name="Freeform 19">
              <a:extLst>
                <a:ext uri="{FF2B5EF4-FFF2-40B4-BE49-F238E27FC236}">
                  <a16:creationId xmlns:a16="http://schemas.microsoft.com/office/drawing/2014/main" id="{EC338F20-083A-4B3E-8FA3-334A7FCD5F7D}"/>
                </a:ext>
              </a:extLst>
            </p:cNvPr>
            <p:cNvSpPr>
              <a:spLocks/>
            </p:cNvSpPr>
            <p:nvPr/>
          </p:nvSpPr>
          <p:spPr bwMode="auto">
            <a:xfrm>
              <a:off x="5223" y="1153"/>
              <a:ext cx="1247" cy="1417"/>
            </a:xfrm>
            <a:custGeom>
              <a:avLst/>
              <a:gdLst>
                <a:gd name="T0" fmla="*/ 1105 w 1247"/>
                <a:gd name="T1" fmla="*/ 850 h 1417"/>
                <a:gd name="T2" fmla="*/ 850 w 1247"/>
                <a:gd name="T3" fmla="*/ 1021 h 1417"/>
                <a:gd name="T4" fmla="*/ 992 w 1247"/>
                <a:gd name="T5" fmla="*/ 1106 h 1417"/>
                <a:gd name="T6" fmla="*/ 964 w 1247"/>
                <a:gd name="T7" fmla="*/ 1219 h 1417"/>
                <a:gd name="T8" fmla="*/ 992 w 1247"/>
                <a:gd name="T9" fmla="*/ 1332 h 1417"/>
                <a:gd name="T10" fmla="*/ 765 w 1247"/>
                <a:gd name="T11" fmla="*/ 1361 h 1417"/>
                <a:gd name="T12" fmla="*/ 538 w 1247"/>
                <a:gd name="T13" fmla="*/ 1276 h 1417"/>
                <a:gd name="T14" fmla="*/ 425 w 1247"/>
                <a:gd name="T15" fmla="*/ 1219 h 1417"/>
                <a:gd name="T16" fmla="*/ 510 w 1247"/>
                <a:gd name="T17" fmla="*/ 1106 h 1417"/>
                <a:gd name="T18" fmla="*/ 425 w 1247"/>
                <a:gd name="T19" fmla="*/ 850 h 1417"/>
                <a:gd name="T20" fmla="*/ 312 w 1247"/>
                <a:gd name="T21" fmla="*/ 964 h 1417"/>
                <a:gd name="T22" fmla="*/ 198 w 1247"/>
                <a:gd name="T23" fmla="*/ 964 h 1417"/>
                <a:gd name="T24" fmla="*/ 170 w 1247"/>
                <a:gd name="T25" fmla="*/ 879 h 1417"/>
                <a:gd name="T26" fmla="*/ 56 w 1247"/>
                <a:gd name="T27" fmla="*/ 822 h 1417"/>
                <a:gd name="T28" fmla="*/ 85 w 1247"/>
                <a:gd name="T29" fmla="*/ 709 h 1417"/>
                <a:gd name="T30" fmla="*/ 56 w 1247"/>
                <a:gd name="T31" fmla="*/ 624 h 1417"/>
                <a:gd name="T32" fmla="*/ 340 w 1247"/>
                <a:gd name="T33" fmla="*/ 510 h 1417"/>
                <a:gd name="T34" fmla="*/ 312 w 1247"/>
                <a:gd name="T35" fmla="*/ 340 h 1417"/>
                <a:gd name="T36" fmla="*/ 226 w 1247"/>
                <a:gd name="T37" fmla="*/ 340 h 1417"/>
                <a:gd name="T38" fmla="*/ 283 w 1247"/>
                <a:gd name="T39" fmla="*/ 255 h 1417"/>
                <a:gd name="T40" fmla="*/ 368 w 1247"/>
                <a:gd name="T41" fmla="*/ 142 h 1417"/>
                <a:gd name="T42" fmla="*/ 567 w 1247"/>
                <a:gd name="T43" fmla="*/ 170 h 1417"/>
                <a:gd name="T44" fmla="*/ 623 w 1247"/>
                <a:gd name="T45" fmla="*/ 85 h 1417"/>
                <a:gd name="T46" fmla="*/ 765 w 1247"/>
                <a:gd name="T47" fmla="*/ 57 h 1417"/>
                <a:gd name="T48" fmla="*/ 935 w 1247"/>
                <a:gd name="T49" fmla="*/ 170 h 1417"/>
                <a:gd name="T50" fmla="*/ 1020 w 1247"/>
                <a:gd name="T51" fmla="*/ 0 h 1417"/>
                <a:gd name="T52" fmla="*/ 1219 w 1247"/>
                <a:gd name="T53" fmla="*/ 170 h 1417"/>
                <a:gd name="T54" fmla="*/ 1247 w 1247"/>
                <a:gd name="T55" fmla="*/ 227 h 1417"/>
                <a:gd name="T56" fmla="*/ 1020 w 1247"/>
                <a:gd name="T57" fmla="*/ 283 h 1417"/>
                <a:gd name="T58" fmla="*/ 1190 w 1247"/>
                <a:gd name="T59" fmla="*/ 425 h 1417"/>
                <a:gd name="T60" fmla="*/ 1247 w 1247"/>
                <a:gd name="T61" fmla="*/ 510 h 1417"/>
                <a:gd name="T62" fmla="*/ 1049 w 1247"/>
                <a:gd name="T63" fmla="*/ 567 h 1417"/>
                <a:gd name="T64" fmla="*/ 1134 w 1247"/>
                <a:gd name="T65" fmla="*/ 709 h 1417"/>
                <a:gd name="T66" fmla="*/ 1162 w 1247"/>
                <a:gd name="T67" fmla="*/ 765 h 1417"/>
                <a:gd name="T68" fmla="*/ 1190 w 1247"/>
                <a:gd name="T69" fmla="*/ 850 h 1417"/>
                <a:gd name="T70" fmla="*/ 1162 w 1247"/>
                <a:gd name="T71" fmla="*/ 935 h 14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247" h="1417">
                  <a:moveTo>
                    <a:pt x="1162" y="935"/>
                  </a:moveTo>
                  <a:lnTo>
                    <a:pt x="1105" y="850"/>
                  </a:lnTo>
                  <a:lnTo>
                    <a:pt x="964" y="879"/>
                  </a:lnTo>
                  <a:lnTo>
                    <a:pt x="850" y="1021"/>
                  </a:lnTo>
                  <a:lnTo>
                    <a:pt x="850" y="1134"/>
                  </a:lnTo>
                  <a:lnTo>
                    <a:pt x="992" y="1106"/>
                  </a:lnTo>
                  <a:lnTo>
                    <a:pt x="1020" y="1191"/>
                  </a:lnTo>
                  <a:lnTo>
                    <a:pt x="964" y="1219"/>
                  </a:lnTo>
                  <a:lnTo>
                    <a:pt x="1020" y="1332"/>
                  </a:lnTo>
                  <a:lnTo>
                    <a:pt x="992" y="1332"/>
                  </a:lnTo>
                  <a:lnTo>
                    <a:pt x="765" y="1417"/>
                  </a:lnTo>
                  <a:lnTo>
                    <a:pt x="765" y="1361"/>
                  </a:lnTo>
                  <a:lnTo>
                    <a:pt x="623" y="1332"/>
                  </a:lnTo>
                  <a:lnTo>
                    <a:pt x="538" y="1276"/>
                  </a:lnTo>
                  <a:lnTo>
                    <a:pt x="453" y="1276"/>
                  </a:lnTo>
                  <a:lnTo>
                    <a:pt x="425" y="1219"/>
                  </a:lnTo>
                  <a:lnTo>
                    <a:pt x="425" y="1162"/>
                  </a:lnTo>
                  <a:lnTo>
                    <a:pt x="510" y="1106"/>
                  </a:lnTo>
                  <a:lnTo>
                    <a:pt x="482" y="935"/>
                  </a:lnTo>
                  <a:lnTo>
                    <a:pt x="425" y="850"/>
                  </a:lnTo>
                  <a:lnTo>
                    <a:pt x="340" y="907"/>
                  </a:lnTo>
                  <a:lnTo>
                    <a:pt x="312" y="964"/>
                  </a:lnTo>
                  <a:lnTo>
                    <a:pt x="283" y="992"/>
                  </a:lnTo>
                  <a:lnTo>
                    <a:pt x="198" y="964"/>
                  </a:lnTo>
                  <a:lnTo>
                    <a:pt x="226" y="879"/>
                  </a:lnTo>
                  <a:lnTo>
                    <a:pt x="170" y="879"/>
                  </a:lnTo>
                  <a:lnTo>
                    <a:pt x="113" y="907"/>
                  </a:lnTo>
                  <a:lnTo>
                    <a:pt x="56" y="822"/>
                  </a:lnTo>
                  <a:lnTo>
                    <a:pt x="85" y="794"/>
                  </a:lnTo>
                  <a:lnTo>
                    <a:pt x="85" y="709"/>
                  </a:lnTo>
                  <a:lnTo>
                    <a:pt x="0" y="652"/>
                  </a:lnTo>
                  <a:lnTo>
                    <a:pt x="56" y="624"/>
                  </a:lnTo>
                  <a:lnTo>
                    <a:pt x="283" y="567"/>
                  </a:lnTo>
                  <a:lnTo>
                    <a:pt x="340" y="510"/>
                  </a:lnTo>
                  <a:lnTo>
                    <a:pt x="283" y="425"/>
                  </a:lnTo>
                  <a:lnTo>
                    <a:pt x="312" y="340"/>
                  </a:lnTo>
                  <a:lnTo>
                    <a:pt x="283" y="312"/>
                  </a:lnTo>
                  <a:lnTo>
                    <a:pt x="226" y="340"/>
                  </a:lnTo>
                  <a:lnTo>
                    <a:pt x="226" y="255"/>
                  </a:lnTo>
                  <a:lnTo>
                    <a:pt x="283" y="255"/>
                  </a:lnTo>
                  <a:lnTo>
                    <a:pt x="255" y="170"/>
                  </a:lnTo>
                  <a:lnTo>
                    <a:pt x="368" y="142"/>
                  </a:lnTo>
                  <a:lnTo>
                    <a:pt x="453" y="170"/>
                  </a:lnTo>
                  <a:lnTo>
                    <a:pt x="567" y="170"/>
                  </a:lnTo>
                  <a:lnTo>
                    <a:pt x="567" y="85"/>
                  </a:lnTo>
                  <a:lnTo>
                    <a:pt x="623" y="85"/>
                  </a:lnTo>
                  <a:lnTo>
                    <a:pt x="680" y="57"/>
                  </a:lnTo>
                  <a:lnTo>
                    <a:pt x="765" y="57"/>
                  </a:lnTo>
                  <a:lnTo>
                    <a:pt x="793" y="142"/>
                  </a:lnTo>
                  <a:lnTo>
                    <a:pt x="935" y="170"/>
                  </a:lnTo>
                  <a:lnTo>
                    <a:pt x="935" y="85"/>
                  </a:lnTo>
                  <a:lnTo>
                    <a:pt x="1020" y="0"/>
                  </a:lnTo>
                  <a:lnTo>
                    <a:pt x="1105" y="0"/>
                  </a:lnTo>
                  <a:lnTo>
                    <a:pt x="1219" y="170"/>
                  </a:lnTo>
                  <a:lnTo>
                    <a:pt x="1162" y="227"/>
                  </a:lnTo>
                  <a:lnTo>
                    <a:pt x="1247" y="227"/>
                  </a:lnTo>
                  <a:lnTo>
                    <a:pt x="1219" y="368"/>
                  </a:lnTo>
                  <a:lnTo>
                    <a:pt x="1020" y="283"/>
                  </a:lnTo>
                  <a:lnTo>
                    <a:pt x="992" y="312"/>
                  </a:lnTo>
                  <a:lnTo>
                    <a:pt x="1190" y="425"/>
                  </a:lnTo>
                  <a:lnTo>
                    <a:pt x="1190" y="482"/>
                  </a:lnTo>
                  <a:lnTo>
                    <a:pt x="1247" y="510"/>
                  </a:lnTo>
                  <a:lnTo>
                    <a:pt x="1219" y="595"/>
                  </a:lnTo>
                  <a:lnTo>
                    <a:pt x="1049" y="567"/>
                  </a:lnTo>
                  <a:lnTo>
                    <a:pt x="1190" y="652"/>
                  </a:lnTo>
                  <a:lnTo>
                    <a:pt x="1134" y="709"/>
                  </a:lnTo>
                  <a:lnTo>
                    <a:pt x="1049" y="709"/>
                  </a:lnTo>
                  <a:lnTo>
                    <a:pt x="1162" y="765"/>
                  </a:lnTo>
                  <a:lnTo>
                    <a:pt x="1134" y="822"/>
                  </a:lnTo>
                  <a:lnTo>
                    <a:pt x="1190" y="850"/>
                  </a:lnTo>
                  <a:lnTo>
                    <a:pt x="1219" y="907"/>
                  </a:lnTo>
                  <a:lnTo>
                    <a:pt x="1162" y="935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52" name="Freeform 20">
              <a:extLst>
                <a:ext uri="{FF2B5EF4-FFF2-40B4-BE49-F238E27FC236}">
                  <a16:creationId xmlns:a16="http://schemas.microsoft.com/office/drawing/2014/main" id="{E57D6500-515B-4441-A5B9-A34B5E1E9762}"/>
                </a:ext>
              </a:extLst>
            </p:cNvPr>
            <p:cNvSpPr>
              <a:spLocks/>
            </p:cNvSpPr>
            <p:nvPr/>
          </p:nvSpPr>
          <p:spPr bwMode="auto">
            <a:xfrm>
              <a:off x="4457" y="2542"/>
              <a:ext cx="1021" cy="851"/>
            </a:xfrm>
            <a:custGeom>
              <a:avLst/>
              <a:gdLst>
                <a:gd name="T0" fmla="*/ 851 w 1021"/>
                <a:gd name="T1" fmla="*/ 0 h 851"/>
                <a:gd name="T2" fmla="*/ 822 w 1021"/>
                <a:gd name="T3" fmla="*/ 142 h 851"/>
                <a:gd name="T4" fmla="*/ 879 w 1021"/>
                <a:gd name="T5" fmla="*/ 170 h 851"/>
                <a:gd name="T6" fmla="*/ 851 w 1021"/>
                <a:gd name="T7" fmla="*/ 199 h 851"/>
                <a:gd name="T8" fmla="*/ 1021 w 1021"/>
                <a:gd name="T9" fmla="*/ 255 h 851"/>
                <a:gd name="T10" fmla="*/ 964 w 1021"/>
                <a:gd name="T11" fmla="*/ 340 h 851"/>
                <a:gd name="T12" fmla="*/ 992 w 1021"/>
                <a:gd name="T13" fmla="*/ 369 h 851"/>
                <a:gd name="T14" fmla="*/ 992 w 1021"/>
                <a:gd name="T15" fmla="*/ 454 h 851"/>
                <a:gd name="T16" fmla="*/ 936 w 1021"/>
                <a:gd name="T17" fmla="*/ 539 h 851"/>
                <a:gd name="T18" fmla="*/ 964 w 1021"/>
                <a:gd name="T19" fmla="*/ 595 h 851"/>
                <a:gd name="T20" fmla="*/ 879 w 1021"/>
                <a:gd name="T21" fmla="*/ 680 h 851"/>
                <a:gd name="T22" fmla="*/ 851 w 1021"/>
                <a:gd name="T23" fmla="*/ 765 h 851"/>
                <a:gd name="T24" fmla="*/ 822 w 1021"/>
                <a:gd name="T25" fmla="*/ 794 h 851"/>
                <a:gd name="T26" fmla="*/ 737 w 1021"/>
                <a:gd name="T27" fmla="*/ 765 h 851"/>
                <a:gd name="T28" fmla="*/ 567 w 1021"/>
                <a:gd name="T29" fmla="*/ 822 h 851"/>
                <a:gd name="T30" fmla="*/ 511 w 1021"/>
                <a:gd name="T31" fmla="*/ 765 h 851"/>
                <a:gd name="T32" fmla="*/ 397 w 1021"/>
                <a:gd name="T33" fmla="*/ 851 h 851"/>
                <a:gd name="T34" fmla="*/ 340 w 1021"/>
                <a:gd name="T35" fmla="*/ 822 h 851"/>
                <a:gd name="T36" fmla="*/ 312 w 1021"/>
                <a:gd name="T37" fmla="*/ 765 h 851"/>
                <a:gd name="T38" fmla="*/ 170 w 1021"/>
                <a:gd name="T39" fmla="*/ 709 h 851"/>
                <a:gd name="T40" fmla="*/ 142 w 1021"/>
                <a:gd name="T41" fmla="*/ 624 h 851"/>
                <a:gd name="T42" fmla="*/ 170 w 1021"/>
                <a:gd name="T43" fmla="*/ 595 h 851"/>
                <a:gd name="T44" fmla="*/ 0 w 1021"/>
                <a:gd name="T45" fmla="*/ 340 h 851"/>
                <a:gd name="T46" fmla="*/ 0 w 1021"/>
                <a:gd name="T47" fmla="*/ 227 h 851"/>
                <a:gd name="T48" fmla="*/ 29 w 1021"/>
                <a:gd name="T49" fmla="*/ 199 h 851"/>
                <a:gd name="T50" fmla="*/ 57 w 1021"/>
                <a:gd name="T51" fmla="*/ 227 h 851"/>
                <a:gd name="T52" fmla="*/ 142 w 1021"/>
                <a:gd name="T53" fmla="*/ 170 h 851"/>
                <a:gd name="T54" fmla="*/ 170 w 1021"/>
                <a:gd name="T55" fmla="*/ 170 h 851"/>
                <a:gd name="T56" fmla="*/ 227 w 1021"/>
                <a:gd name="T57" fmla="*/ 227 h 851"/>
                <a:gd name="T58" fmla="*/ 340 w 1021"/>
                <a:gd name="T59" fmla="*/ 199 h 851"/>
                <a:gd name="T60" fmla="*/ 397 w 1021"/>
                <a:gd name="T61" fmla="*/ 199 h 851"/>
                <a:gd name="T62" fmla="*/ 425 w 1021"/>
                <a:gd name="T63" fmla="*/ 142 h 851"/>
                <a:gd name="T64" fmla="*/ 454 w 1021"/>
                <a:gd name="T65" fmla="*/ 142 h 851"/>
                <a:gd name="T66" fmla="*/ 511 w 1021"/>
                <a:gd name="T67" fmla="*/ 113 h 851"/>
                <a:gd name="T68" fmla="*/ 567 w 1021"/>
                <a:gd name="T69" fmla="*/ 113 h 851"/>
                <a:gd name="T70" fmla="*/ 596 w 1021"/>
                <a:gd name="T71" fmla="*/ 85 h 851"/>
                <a:gd name="T72" fmla="*/ 624 w 1021"/>
                <a:gd name="T73" fmla="*/ 85 h 851"/>
                <a:gd name="T74" fmla="*/ 652 w 1021"/>
                <a:gd name="T75" fmla="*/ 28 h 851"/>
                <a:gd name="T76" fmla="*/ 851 w 1021"/>
                <a:gd name="T77" fmla="*/ 0 h 8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021" h="851">
                  <a:moveTo>
                    <a:pt x="851" y="0"/>
                  </a:moveTo>
                  <a:lnTo>
                    <a:pt x="822" y="142"/>
                  </a:lnTo>
                  <a:lnTo>
                    <a:pt x="879" y="170"/>
                  </a:lnTo>
                  <a:lnTo>
                    <a:pt x="851" y="199"/>
                  </a:lnTo>
                  <a:lnTo>
                    <a:pt x="1021" y="255"/>
                  </a:lnTo>
                  <a:lnTo>
                    <a:pt x="964" y="340"/>
                  </a:lnTo>
                  <a:lnTo>
                    <a:pt x="992" y="369"/>
                  </a:lnTo>
                  <a:lnTo>
                    <a:pt x="992" y="454"/>
                  </a:lnTo>
                  <a:lnTo>
                    <a:pt x="936" y="539"/>
                  </a:lnTo>
                  <a:lnTo>
                    <a:pt x="964" y="595"/>
                  </a:lnTo>
                  <a:lnTo>
                    <a:pt x="879" y="680"/>
                  </a:lnTo>
                  <a:lnTo>
                    <a:pt x="851" y="765"/>
                  </a:lnTo>
                  <a:lnTo>
                    <a:pt x="822" y="794"/>
                  </a:lnTo>
                  <a:lnTo>
                    <a:pt x="737" y="765"/>
                  </a:lnTo>
                  <a:lnTo>
                    <a:pt x="567" y="822"/>
                  </a:lnTo>
                  <a:lnTo>
                    <a:pt x="511" y="765"/>
                  </a:lnTo>
                  <a:lnTo>
                    <a:pt x="397" y="851"/>
                  </a:lnTo>
                  <a:lnTo>
                    <a:pt x="340" y="822"/>
                  </a:lnTo>
                  <a:lnTo>
                    <a:pt x="312" y="765"/>
                  </a:lnTo>
                  <a:lnTo>
                    <a:pt x="170" y="709"/>
                  </a:lnTo>
                  <a:lnTo>
                    <a:pt x="142" y="624"/>
                  </a:lnTo>
                  <a:lnTo>
                    <a:pt x="170" y="595"/>
                  </a:lnTo>
                  <a:lnTo>
                    <a:pt x="0" y="340"/>
                  </a:lnTo>
                  <a:lnTo>
                    <a:pt x="0" y="227"/>
                  </a:lnTo>
                  <a:lnTo>
                    <a:pt x="29" y="199"/>
                  </a:lnTo>
                  <a:lnTo>
                    <a:pt x="57" y="227"/>
                  </a:lnTo>
                  <a:lnTo>
                    <a:pt x="142" y="170"/>
                  </a:lnTo>
                  <a:lnTo>
                    <a:pt x="170" y="170"/>
                  </a:lnTo>
                  <a:lnTo>
                    <a:pt x="227" y="227"/>
                  </a:lnTo>
                  <a:lnTo>
                    <a:pt x="340" y="199"/>
                  </a:lnTo>
                  <a:lnTo>
                    <a:pt x="397" y="199"/>
                  </a:lnTo>
                  <a:lnTo>
                    <a:pt x="425" y="142"/>
                  </a:lnTo>
                  <a:lnTo>
                    <a:pt x="454" y="142"/>
                  </a:lnTo>
                  <a:lnTo>
                    <a:pt x="511" y="113"/>
                  </a:lnTo>
                  <a:lnTo>
                    <a:pt x="567" y="113"/>
                  </a:lnTo>
                  <a:lnTo>
                    <a:pt x="596" y="85"/>
                  </a:lnTo>
                  <a:lnTo>
                    <a:pt x="624" y="85"/>
                  </a:lnTo>
                  <a:lnTo>
                    <a:pt x="652" y="28"/>
                  </a:lnTo>
                  <a:lnTo>
                    <a:pt x="851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53" name="Freeform 21">
              <a:extLst>
                <a:ext uri="{FF2B5EF4-FFF2-40B4-BE49-F238E27FC236}">
                  <a16:creationId xmlns:a16="http://schemas.microsoft.com/office/drawing/2014/main" id="{DDC058AD-0DBD-482F-804C-10FD3D552DE6}"/>
                </a:ext>
              </a:extLst>
            </p:cNvPr>
            <p:cNvSpPr>
              <a:spLocks/>
            </p:cNvSpPr>
            <p:nvPr/>
          </p:nvSpPr>
          <p:spPr bwMode="auto">
            <a:xfrm>
              <a:off x="5109" y="2003"/>
              <a:ext cx="624" cy="567"/>
            </a:xfrm>
            <a:custGeom>
              <a:avLst/>
              <a:gdLst>
                <a:gd name="T0" fmla="*/ 0 w 624"/>
                <a:gd name="T1" fmla="*/ 567 h 567"/>
                <a:gd name="T2" fmla="*/ 199 w 624"/>
                <a:gd name="T3" fmla="*/ 539 h 567"/>
                <a:gd name="T4" fmla="*/ 454 w 624"/>
                <a:gd name="T5" fmla="*/ 567 h 567"/>
                <a:gd name="T6" fmla="*/ 482 w 624"/>
                <a:gd name="T7" fmla="*/ 482 h 567"/>
                <a:gd name="T8" fmla="*/ 567 w 624"/>
                <a:gd name="T9" fmla="*/ 426 h 567"/>
                <a:gd name="T10" fmla="*/ 539 w 624"/>
                <a:gd name="T11" fmla="*/ 369 h 567"/>
                <a:gd name="T12" fmla="*/ 539 w 624"/>
                <a:gd name="T13" fmla="*/ 312 h 567"/>
                <a:gd name="T14" fmla="*/ 624 w 624"/>
                <a:gd name="T15" fmla="*/ 256 h 567"/>
                <a:gd name="T16" fmla="*/ 596 w 624"/>
                <a:gd name="T17" fmla="*/ 85 h 567"/>
                <a:gd name="T18" fmla="*/ 539 w 624"/>
                <a:gd name="T19" fmla="*/ 0 h 567"/>
                <a:gd name="T20" fmla="*/ 454 w 624"/>
                <a:gd name="T21" fmla="*/ 57 h 567"/>
                <a:gd name="T22" fmla="*/ 426 w 624"/>
                <a:gd name="T23" fmla="*/ 114 h 567"/>
                <a:gd name="T24" fmla="*/ 397 w 624"/>
                <a:gd name="T25" fmla="*/ 142 h 567"/>
                <a:gd name="T26" fmla="*/ 312 w 624"/>
                <a:gd name="T27" fmla="*/ 114 h 567"/>
                <a:gd name="T28" fmla="*/ 255 w 624"/>
                <a:gd name="T29" fmla="*/ 114 h 567"/>
                <a:gd name="T30" fmla="*/ 227 w 624"/>
                <a:gd name="T31" fmla="*/ 171 h 567"/>
                <a:gd name="T32" fmla="*/ 227 w 624"/>
                <a:gd name="T33" fmla="*/ 199 h 567"/>
                <a:gd name="T34" fmla="*/ 85 w 624"/>
                <a:gd name="T35" fmla="*/ 284 h 567"/>
                <a:gd name="T36" fmla="*/ 57 w 624"/>
                <a:gd name="T37" fmla="*/ 341 h 567"/>
                <a:gd name="T38" fmla="*/ 57 w 624"/>
                <a:gd name="T39" fmla="*/ 397 h 567"/>
                <a:gd name="T40" fmla="*/ 29 w 624"/>
                <a:gd name="T41" fmla="*/ 426 h 567"/>
                <a:gd name="T42" fmla="*/ 29 w 624"/>
                <a:gd name="T43" fmla="*/ 482 h 567"/>
                <a:gd name="T44" fmla="*/ 0 w 624"/>
                <a:gd name="T45" fmla="*/ 511 h 567"/>
                <a:gd name="T46" fmla="*/ 0 w 624"/>
                <a:gd name="T47" fmla="*/ 567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624" h="567">
                  <a:moveTo>
                    <a:pt x="0" y="567"/>
                  </a:moveTo>
                  <a:lnTo>
                    <a:pt x="199" y="539"/>
                  </a:lnTo>
                  <a:lnTo>
                    <a:pt x="454" y="567"/>
                  </a:lnTo>
                  <a:lnTo>
                    <a:pt x="482" y="482"/>
                  </a:lnTo>
                  <a:lnTo>
                    <a:pt x="567" y="426"/>
                  </a:lnTo>
                  <a:lnTo>
                    <a:pt x="539" y="369"/>
                  </a:lnTo>
                  <a:lnTo>
                    <a:pt x="539" y="312"/>
                  </a:lnTo>
                  <a:lnTo>
                    <a:pt x="624" y="256"/>
                  </a:lnTo>
                  <a:lnTo>
                    <a:pt x="596" y="85"/>
                  </a:lnTo>
                  <a:lnTo>
                    <a:pt x="539" y="0"/>
                  </a:lnTo>
                  <a:lnTo>
                    <a:pt x="454" y="57"/>
                  </a:lnTo>
                  <a:lnTo>
                    <a:pt x="426" y="114"/>
                  </a:lnTo>
                  <a:lnTo>
                    <a:pt x="397" y="142"/>
                  </a:lnTo>
                  <a:lnTo>
                    <a:pt x="312" y="114"/>
                  </a:lnTo>
                  <a:lnTo>
                    <a:pt x="255" y="114"/>
                  </a:lnTo>
                  <a:lnTo>
                    <a:pt x="227" y="171"/>
                  </a:lnTo>
                  <a:lnTo>
                    <a:pt x="227" y="199"/>
                  </a:lnTo>
                  <a:lnTo>
                    <a:pt x="85" y="284"/>
                  </a:lnTo>
                  <a:lnTo>
                    <a:pt x="57" y="341"/>
                  </a:lnTo>
                  <a:lnTo>
                    <a:pt x="57" y="397"/>
                  </a:lnTo>
                  <a:lnTo>
                    <a:pt x="29" y="426"/>
                  </a:lnTo>
                  <a:lnTo>
                    <a:pt x="29" y="482"/>
                  </a:lnTo>
                  <a:lnTo>
                    <a:pt x="0" y="511"/>
                  </a:lnTo>
                  <a:lnTo>
                    <a:pt x="0" y="56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54" name="Freeform 22">
              <a:extLst>
                <a:ext uri="{FF2B5EF4-FFF2-40B4-BE49-F238E27FC236}">
                  <a16:creationId xmlns:a16="http://schemas.microsoft.com/office/drawing/2014/main" id="{B3F3C192-82AC-464C-BB8A-8D3CB9B287CA}"/>
                </a:ext>
              </a:extLst>
            </p:cNvPr>
            <p:cNvSpPr>
              <a:spLocks/>
            </p:cNvSpPr>
            <p:nvPr/>
          </p:nvSpPr>
          <p:spPr bwMode="auto">
            <a:xfrm>
              <a:off x="3890" y="1748"/>
              <a:ext cx="1559" cy="1191"/>
            </a:xfrm>
            <a:custGeom>
              <a:avLst/>
              <a:gdLst>
                <a:gd name="T0" fmla="*/ 255 w 1559"/>
                <a:gd name="T1" fmla="*/ 652 h 1191"/>
                <a:gd name="T2" fmla="*/ 170 w 1559"/>
                <a:gd name="T3" fmla="*/ 766 h 1191"/>
                <a:gd name="T4" fmla="*/ 85 w 1559"/>
                <a:gd name="T5" fmla="*/ 964 h 1191"/>
                <a:gd name="T6" fmla="*/ 0 w 1559"/>
                <a:gd name="T7" fmla="*/ 1134 h 1191"/>
                <a:gd name="T8" fmla="*/ 114 w 1559"/>
                <a:gd name="T9" fmla="*/ 1163 h 1191"/>
                <a:gd name="T10" fmla="*/ 482 w 1559"/>
                <a:gd name="T11" fmla="*/ 1106 h 1191"/>
                <a:gd name="T12" fmla="*/ 567 w 1559"/>
                <a:gd name="T13" fmla="*/ 1134 h 1191"/>
                <a:gd name="T14" fmla="*/ 596 w 1559"/>
                <a:gd name="T15" fmla="*/ 993 h 1191"/>
                <a:gd name="T16" fmla="*/ 709 w 1559"/>
                <a:gd name="T17" fmla="*/ 964 h 1191"/>
                <a:gd name="T18" fmla="*/ 794 w 1559"/>
                <a:gd name="T19" fmla="*/ 1021 h 1191"/>
                <a:gd name="T20" fmla="*/ 964 w 1559"/>
                <a:gd name="T21" fmla="*/ 993 h 1191"/>
                <a:gd name="T22" fmla="*/ 1021 w 1559"/>
                <a:gd name="T23" fmla="*/ 936 h 1191"/>
                <a:gd name="T24" fmla="*/ 1134 w 1559"/>
                <a:gd name="T25" fmla="*/ 907 h 1191"/>
                <a:gd name="T26" fmla="*/ 1191 w 1559"/>
                <a:gd name="T27" fmla="*/ 879 h 1191"/>
                <a:gd name="T28" fmla="*/ 1219 w 1559"/>
                <a:gd name="T29" fmla="*/ 766 h 1191"/>
                <a:gd name="T30" fmla="*/ 1248 w 1559"/>
                <a:gd name="T31" fmla="*/ 681 h 1191"/>
                <a:gd name="T32" fmla="*/ 1276 w 1559"/>
                <a:gd name="T33" fmla="*/ 596 h 1191"/>
                <a:gd name="T34" fmla="*/ 1446 w 1559"/>
                <a:gd name="T35" fmla="*/ 454 h 1191"/>
                <a:gd name="T36" fmla="*/ 1474 w 1559"/>
                <a:gd name="T37" fmla="*/ 369 h 1191"/>
                <a:gd name="T38" fmla="*/ 1559 w 1559"/>
                <a:gd name="T39" fmla="*/ 284 h 1191"/>
                <a:gd name="T40" fmla="*/ 1446 w 1559"/>
                <a:gd name="T41" fmla="*/ 312 h 1191"/>
                <a:gd name="T42" fmla="*/ 1418 w 1559"/>
                <a:gd name="T43" fmla="*/ 199 h 1191"/>
                <a:gd name="T44" fmla="*/ 1333 w 1559"/>
                <a:gd name="T45" fmla="*/ 57 h 1191"/>
                <a:gd name="T46" fmla="*/ 1361 w 1559"/>
                <a:gd name="T47" fmla="*/ 0 h 1191"/>
                <a:gd name="T48" fmla="*/ 1219 w 1559"/>
                <a:gd name="T49" fmla="*/ 29 h 1191"/>
                <a:gd name="T50" fmla="*/ 1163 w 1559"/>
                <a:gd name="T51" fmla="*/ 29 h 1191"/>
                <a:gd name="T52" fmla="*/ 992 w 1559"/>
                <a:gd name="T53" fmla="*/ 199 h 1191"/>
                <a:gd name="T54" fmla="*/ 851 w 1559"/>
                <a:gd name="T55" fmla="*/ 142 h 1191"/>
                <a:gd name="T56" fmla="*/ 766 w 1559"/>
                <a:gd name="T57" fmla="*/ 199 h 1191"/>
                <a:gd name="T58" fmla="*/ 681 w 1559"/>
                <a:gd name="T59" fmla="*/ 369 h 1191"/>
                <a:gd name="T60" fmla="*/ 624 w 1559"/>
                <a:gd name="T61" fmla="*/ 369 h 1191"/>
                <a:gd name="T62" fmla="*/ 539 w 1559"/>
                <a:gd name="T63" fmla="*/ 397 h 1191"/>
                <a:gd name="T64" fmla="*/ 454 w 1559"/>
                <a:gd name="T65" fmla="*/ 511 h 1191"/>
                <a:gd name="T66" fmla="*/ 284 w 1559"/>
                <a:gd name="T67" fmla="*/ 539 h 1191"/>
                <a:gd name="T68" fmla="*/ 227 w 1559"/>
                <a:gd name="T69" fmla="*/ 596 h 1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559" h="1191">
                  <a:moveTo>
                    <a:pt x="227" y="596"/>
                  </a:moveTo>
                  <a:lnTo>
                    <a:pt x="255" y="652"/>
                  </a:lnTo>
                  <a:lnTo>
                    <a:pt x="199" y="709"/>
                  </a:lnTo>
                  <a:lnTo>
                    <a:pt x="170" y="766"/>
                  </a:lnTo>
                  <a:lnTo>
                    <a:pt x="57" y="851"/>
                  </a:lnTo>
                  <a:lnTo>
                    <a:pt x="85" y="964"/>
                  </a:lnTo>
                  <a:lnTo>
                    <a:pt x="29" y="1021"/>
                  </a:lnTo>
                  <a:lnTo>
                    <a:pt x="0" y="1134"/>
                  </a:lnTo>
                  <a:lnTo>
                    <a:pt x="57" y="1163"/>
                  </a:lnTo>
                  <a:lnTo>
                    <a:pt x="114" y="1163"/>
                  </a:lnTo>
                  <a:lnTo>
                    <a:pt x="255" y="1106"/>
                  </a:lnTo>
                  <a:lnTo>
                    <a:pt x="482" y="1106"/>
                  </a:lnTo>
                  <a:lnTo>
                    <a:pt x="482" y="1191"/>
                  </a:lnTo>
                  <a:lnTo>
                    <a:pt x="567" y="1134"/>
                  </a:lnTo>
                  <a:lnTo>
                    <a:pt x="567" y="1021"/>
                  </a:lnTo>
                  <a:lnTo>
                    <a:pt x="596" y="993"/>
                  </a:lnTo>
                  <a:lnTo>
                    <a:pt x="624" y="1021"/>
                  </a:lnTo>
                  <a:lnTo>
                    <a:pt x="709" y="964"/>
                  </a:lnTo>
                  <a:lnTo>
                    <a:pt x="737" y="964"/>
                  </a:lnTo>
                  <a:lnTo>
                    <a:pt x="794" y="1021"/>
                  </a:lnTo>
                  <a:lnTo>
                    <a:pt x="907" y="993"/>
                  </a:lnTo>
                  <a:lnTo>
                    <a:pt x="964" y="993"/>
                  </a:lnTo>
                  <a:lnTo>
                    <a:pt x="992" y="936"/>
                  </a:lnTo>
                  <a:lnTo>
                    <a:pt x="1021" y="936"/>
                  </a:lnTo>
                  <a:lnTo>
                    <a:pt x="1078" y="907"/>
                  </a:lnTo>
                  <a:lnTo>
                    <a:pt x="1134" y="907"/>
                  </a:lnTo>
                  <a:lnTo>
                    <a:pt x="1163" y="879"/>
                  </a:lnTo>
                  <a:lnTo>
                    <a:pt x="1191" y="879"/>
                  </a:lnTo>
                  <a:lnTo>
                    <a:pt x="1219" y="822"/>
                  </a:lnTo>
                  <a:lnTo>
                    <a:pt x="1219" y="766"/>
                  </a:lnTo>
                  <a:lnTo>
                    <a:pt x="1248" y="737"/>
                  </a:lnTo>
                  <a:lnTo>
                    <a:pt x="1248" y="681"/>
                  </a:lnTo>
                  <a:lnTo>
                    <a:pt x="1276" y="652"/>
                  </a:lnTo>
                  <a:lnTo>
                    <a:pt x="1276" y="596"/>
                  </a:lnTo>
                  <a:lnTo>
                    <a:pt x="1304" y="539"/>
                  </a:lnTo>
                  <a:lnTo>
                    <a:pt x="1446" y="454"/>
                  </a:lnTo>
                  <a:lnTo>
                    <a:pt x="1446" y="426"/>
                  </a:lnTo>
                  <a:lnTo>
                    <a:pt x="1474" y="369"/>
                  </a:lnTo>
                  <a:lnTo>
                    <a:pt x="1531" y="369"/>
                  </a:lnTo>
                  <a:lnTo>
                    <a:pt x="1559" y="284"/>
                  </a:lnTo>
                  <a:lnTo>
                    <a:pt x="1503" y="284"/>
                  </a:lnTo>
                  <a:lnTo>
                    <a:pt x="1446" y="312"/>
                  </a:lnTo>
                  <a:lnTo>
                    <a:pt x="1389" y="227"/>
                  </a:lnTo>
                  <a:lnTo>
                    <a:pt x="1418" y="199"/>
                  </a:lnTo>
                  <a:lnTo>
                    <a:pt x="1418" y="114"/>
                  </a:lnTo>
                  <a:lnTo>
                    <a:pt x="1333" y="57"/>
                  </a:lnTo>
                  <a:lnTo>
                    <a:pt x="1389" y="29"/>
                  </a:lnTo>
                  <a:lnTo>
                    <a:pt x="1361" y="0"/>
                  </a:lnTo>
                  <a:lnTo>
                    <a:pt x="1276" y="0"/>
                  </a:lnTo>
                  <a:lnTo>
                    <a:pt x="1219" y="29"/>
                  </a:lnTo>
                  <a:lnTo>
                    <a:pt x="1219" y="57"/>
                  </a:lnTo>
                  <a:lnTo>
                    <a:pt x="1163" y="29"/>
                  </a:lnTo>
                  <a:lnTo>
                    <a:pt x="1021" y="142"/>
                  </a:lnTo>
                  <a:lnTo>
                    <a:pt x="992" y="199"/>
                  </a:lnTo>
                  <a:lnTo>
                    <a:pt x="907" y="142"/>
                  </a:lnTo>
                  <a:lnTo>
                    <a:pt x="851" y="142"/>
                  </a:lnTo>
                  <a:lnTo>
                    <a:pt x="822" y="199"/>
                  </a:lnTo>
                  <a:lnTo>
                    <a:pt x="766" y="199"/>
                  </a:lnTo>
                  <a:lnTo>
                    <a:pt x="766" y="312"/>
                  </a:lnTo>
                  <a:lnTo>
                    <a:pt x="681" y="369"/>
                  </a:lnTo>
                  <a:lnTo>
                    <a:pt x="709" y="397"/>
                  </a:lnTo>
                  <a:lnTo>
                    <a:pt x="624" y="369"/>
                  </a:lnTo>
                  <a:lnTo>
                    <a:pt x="596" y="397"/>
                  </a:lnTo>
                  <a:lnTo>
                    <a:pt x="539" y="397"/>
                  </a:lnTo>
                  <a:lnTo>
                    <a:pt x="454" y="454"/>
                  </a:lnTo>
                  <a:lnTo>
                    <a:pt x="454" y="511"/>
                  </a:lnTo>
                  <a:lnTo>
                    <a:pt x="369" y="482"/>
                  </a:lnTo>
                  <a:lnTo>
                    <a:pt x="284" y="539"/>
                  </a:lnTo>
                  <a:lnTo>
                    <a:pt x="255" y="539"/>
                  </a:lnTo>
                  <a:lnTo>
                    <a:pt x="227" y="596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55" name="Freeform 23">
              <a:extLst>
                <a:ext uri="{FF2B5EF4-FFF2-40B4-BE49-F238E27FC236}">
                  <a16:creationId xmlns:a16="http://schemas.microsoft.com/office/drawing/2014/main" id="{DBEE5970-A73C-4B2C-B780-29EE6CFF49DD}"/>
                </a:ext>
              </a:extLst>
            </p:cNvPr>
            <p:cNvSpPr>
              <a:spLocks/>
            </p:cNvSpPr>
            <p:nvPr/>
          </p:nvSpPr>
          <p:spPr bwMode="auto">
            <a:xfrm>
              <a:off x="5081" y="1323"/>
              <a:ext cx="482" cy="454"/>
            </a:xfrm>
            <a:custGeom>
              <a:avLst/>
              <a:gdLst>
                <a:gd name="T0" fmla="*/ 397 w 482"/>
                <a:gd name="T1" fmla="*/ 0 h 454"/>
                <a:gd name="T2" fmla="*/ 425 w 482"/>
                <a:gd name="T3" fmla="*/ 85 h 454"/>
                <a:gd name="T4" fmla="*/ 368 w 482"/>
                <a:gd name="T5" fmla="*/ 85 h 454"/>
                <a:gd name="T6" fmla="*/ 368 w 482"/>
                <a:gd name="T7" fmla="*/ 170 h 454"/>
                <a:gd name="T8" fmla="*/ 425 w 482"/>
                <a:gd name="T9" fmla="*/ 142 h 454"/>
                <a:gd name="T10" fmla="*/ 454 w 482"/>
                <a:gd name="T11" fmla="*/ 170 h 454"/>
                <a:gd name="T12" fmla="*/ 425 w 482"/>
                <a:gd name="T13" fmla="*/ 255 h 454"/>
                <a:gd name="T14" fmla="*/ 482 w 482"/>
                <a:gd name="T15" fmla="*/ 340 h 454"/>
                <a:gd name="T16" fmla="*/ 425 w 482"/>
                <a:gd name="T17" fmla="*/ 397 h 454"/>
                <a:gd name="T18" fmla="*/ 198 w 482"/>
                <a:gd name="T19" fmla="*/ 454 h 454"/>
                <a:gd name="T20" fmla="*/ 170 w 482"/>
                <a:gd name="T21" fmla="*/ 425 h 454"/>
                <a:gd name="T22" fmla="*/ 85 w 482"/>
                <a:gd name="T23" fmla="*/ 425 h 454"/>
                <a:gd name="T24" fmla="*/ 28 w 482"/>
                <a:gd name="T25" fmla="*/ 454 h 454"/>
                <a:gd name="T26" fmla="*/ 0 w 482"/>
                <a:gd name="T27" fmla="*/ 170 h 454"/>
                <a:gd name="T28" fmla="*/ 170 w 482"/>
                <a:gd name="T29" fmla="*/ 57 h 454"/>
                <a:gd name="T30" fmla="*/ 340 w 482"/>
                <a:gd name="T31" fmla="*/ 28 h 454"/>
                <a:gd name="T32" fmla="*/ 397 w 482"/>
                <a:gd name="T33" fmla="*/ 0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82" h="454">
                  <a:moveTo>
                    <a:pt x="397" y="0"/>
                  </a:moveTo>
                  <a:lnTo>
                    <a:pt x="425" y="85"/>
                  </a:lnTo>
                  <a:lnTo>
                    <a:pt x="368" y="85"/>
                  </a:lnTo>
                  <a:lnTo>
                    <a:pt x="368" y="170"/>
                  </a:lnTo>
                  <a:lnTo>
                    <a:pt x="425" y="142"/>
                  </a:lnTo>
                  <a:lnTo>
                    <a:pt x="454" y="170"/>
                  </a:lnTo>
                  <a:lnTo>
                    <a:pt x="425" y="255"/>
                  </a:lnTo>
                  <a:lnTo>
                    <a:pt x="482" y="340"/>
                  </a:lnTo>
                  <a:lnTo>
                    <a:pt x="425" y="397"/>
                  </a:lnTo>
                  <a:lnTo>
                    <a:pt x="198" y="454"/>
                  </a:lnTo>
                  <a:lnTo>
                    <a:pt x="170" y="425"/>
                  </a:lnTo>
                  <a:lnTo>
                    <a:pt x="85" y="425"/>
                  </a:lnTo>
                  <a:lnTo>
                    <a:pt x="28" y="454"/>
                  </a:lnTo>
                  <a:lnTo>
                    <a:pt x="0" y="170"/>
                  </a:lnTo>
                  <a:lnTo>
                    <a:pt x="170" y="57"/>
                  </a:lnTo>
                  <a:lnTo>
                    <a:pt x="340" y="28"/>
                  </a:lnTo>
                  <a:lnTo>
                    <a:pt x="397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56" name="Freeform 24">
              <a:extLst>
                <a:ext uri="{FF2B5EF4-FFF2-40B4-BE49-F238E27FC236}">
                  <a16:creationId xmlns:a16="http://schemas.microsoft.com/office/drawing/2014/main" id="{E68402A1-5485-4553-B9F5-0DB69137318F}"/>
                </a:ext>
              </a:extLst>
            </p:cNvPr>
            <p:cNvSpPr>
              <a:spLocks/>
            </p:cNvSpPr>
            <p:nvPr/>
          </p:nvSpPr>
          <p:spPr bwMode="auto">
            <a:xfrm>
              <a:off x="3635" y="1465"/>
              <a:ext cx="1474" cy="879"/>
            </a:xfrm>
            <a:custGeom>
              <a:avLst/>
              <a:gdLst>
                <a:gd name="T0" fmla="*/ 57 w 1474"/>
                <a:gd name="T1" fmla="*/ 227 h 879"/>
                <a:gd name="T2" fmla="*/ 85 w 1474"/>
                <a:gd name="T3" fmla="*/ 255 h 879"/>
                <a:gd name="T4" fmla="*/ 28 w 1474"/>
                <a:gd name="T5" fmla="*/ 312 h 879"/>
                <a:gd name="T6" fmla="*/ 114 w 1474"/>
                <a:gd name="T7" fmla="*/ 397 h 879"/>
                <a:gd name="T8" fmla="*/ 114 w 1474"/>
                <a:gd name="T9" fmla="*/ 482 h 879"/>
                <a:gd name="T10" fmla="*/ 0 w 1474"/>
                <a:gd name="T11" fmla="*/ 595 h 879"/>
                <a:gd name="T12" fmla="*/ 57 w 1474"/>
                <a:gd name="T13" fmla="*/ 623 h 879"/>
                <a:gd name="T14" fmla="*/ 57 w 1474"/>
                <a:gd name="T15" fmla="*/ 680 h 879"/>
                <a:gd name="T16" fmla="*/ 114 w 1474"/>
                <a:gd name="T17" fmla="*/ 737 h 879"/>
                <a:gd name="T18" fmla="*/ 114 w 1474"/>
                <a:gd name="T19" fmla="*/ 794 h 879"/>
                <a:gd name="T20" fmla="*/ 142 w 1474"/>
                <a:gd name="T21" fmla="*/ 850 h 879"/>
                <a:gd name="T22" fmla="*/ 284 w 1474"/>
                <a:gd name="T23" fmla="*/ 879 h 879"/>
                <a:gd name="T24" fmla="*/ 482 w 1474"/>
                <a:gd name="T25" fmla="*/ 879 h 879"/>
                <a:gd name="T26" fmla="*/ 510 w 1474"/>
                <a:gd name="T27" fmla="*/ 822 h 879"/>
                <a:gd name="T28" fmla="*/ 539 w 1474"/>
                <a:gd name="T29" fmla="*/ 822 h 879"/>
                <a:gd name="T30" fmla="*/ 624 w 1474"/>
                <a:gd name="T31" fmla="*/ 765 h 879"/>
                <a:gd name="T32" fmla="*/ 709 w 1474"/>
                <a:gd name="T33" fmla="*/ 794 h 879"/>
                <a:gd name="T34" fmla="*/ 709 w 1474"/>
                <a:gd name="T35" fmla="*/ 737 h 879"/>
                <a:gd name="T36" fmla="*/ 794 w 1474"/>
                <a:gd name="T37" fmla="*/ 680 h 879"/>
                <a:gd name="T38" fmla="*/ 851 w 1474"/>
                <a:gd name="T39" fmla="*/ 680 h 879"/>
                <a:gd name="T40" fmla="*/ 879 w 1474"/>
                <a:gd name="T41" fmla="*/ 652 h 879"/>
                <a:gd name="T42" fmla="*/ 964 w 1474"/>
                <a:gd name="T43" fmla="*/ 680 h 879"/>
                <a:gd name="T44" fmla="*/ 936 w 1474"/>
                <a:gd name="T45" fmla="*/ 652 h 879"/>
                <a:gd name="T46" fmla="*/ 1021 w 1474"/>
                <a:gd name="T47" fmla="*/ 595 h 879"/>
                <a:gd name="T48" fmla="*/ 1021 w 1474"/>
                <a:gd name="T49" fmla="*/ 482 h 879"/>
                <a:gd name="T50" fmla="*/ 1049 w 1474"/>
                <a:gd name="T51" fmla="*/ 482 h 879"/>
                <a:gd name="T52" fmla="*/ 1077 w 1474"/>
                <a:gd name="T53" fmla="*/ 482 h 879"/>
                <a:gd name="T54" fmla="*/ 1106 w 1474"/>
                <a:gd name="T55" fmla="*/ 425 h 879"/>
                <a:gd name="T56" fmla="*/ 1162 w 1474"/>
                <a:gd name="T57" fmla="*/ 425 h 879"/>
                <a:gd name="T58" fmla="*/ 1247 w 1474"/>
                <a:gd name="T59" fmla="*/ 482 h 879"/>
                <a:gd name="T60" fmla="*/ 1276 w 1474"/>
                <a:gd name="T61" fmla="*/ 425 h 879"/>
                <a:gd name="T62" fmla="*/ 1418 w 1474"/>
                <a:gd name="T63" fmla="*/ 312 h 879"/>
                <a:gd name="T64" fmla="*/ 1474 w 1474"/>
                <a:gd name="T65" fmla="*/ 340 h 879"/>
                <a:gd name="T66" fmla="*/ 1474 w 1474"/>
                <a:gd name="T67" fmla="*/ 312 h 879"/>
                <a:gd name="T68" fmla="*/ 1446 w 1474"/>
                <a:gd name="T69" fmla="*/ 28 h 879"/>
                <a:gd name="T70" fmla="*/ 1418 w 1474"/>
                <a:gd name="T71" fmla="*/ 0 h 879"/>
                <a:gd name="T72" fmla="*/ 1304 w 1474"/>
                <a:gd name="T73" fmla="*/ 28 h 879"/>
                <a:gd name="T74" fmla="*/ 1021 w 1474"/>
                <a:gd name="T75" fmla="*/ 28 h 879"/>
                <a:gd name="T76" fmla="*/ 1021 w 1474"/>
                <a:gd name="T77" fmla="*/ 142 h 879"/>
                <a:gd name="T78" fmla="*/ 964 w 1474"/>
                <a:gd name="T79" fmla="*/ 170 h 879"/>
                <a:gd name="T80" fmla="*/ 879 w 1474"/>
                <a:gd name="T81" fmla="*/ 170 h 879"/>
                <a:gd name="T82" fmla="*/ 624 w 1474"/>
                <a:gd name="T83" fmla="*/ 170 h 879"/>
                <a:gd name="T84" fmla="*/ 454 w 1474"/>
                <a:gd name="T85" fmla="*/ 142 h 879"/>
                <a:gd name="T86" fmla="*/ 340 w 1474"/>
                <a:gd name="T87" fmla="*/ 198 h 879"/>
                <a:gd name="T88" fmla="*/ 57 w 1474"/>
                <a:gd name="T89" fmla="*/ 227 h 8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474" h="879">
                  <a:moveTo>
                    <a:pt x="57" y="227"/>
                  </a:moveTo>
                  <a:lnTo>
                    <a:pt x="85" y="255"/>
                  </a:lnTo>
                  <a:lnTo>
                    <a:pt x="28" y="312"/>
                  </a:lnTo>
                  <a:lnTo>
                    <a:pt x="114" y="397"/>
                  </a:lnTo>
                  <a:lnTo>
                    <a:pt x="114" y="482"/>
                  </a:lnTo>
                  <a:lnTo>
                    <a:pt x="0" y="595"/>
                  </a:lnTo>
                  <a:lnTo>
                    <a:pt x="57" y="623"/>
                  </a:lnTo>
                  <a:lnTo>
                    <a:pt x="57" y="680"/>
                  </a:lnTo>
                  <a:lnTo>
                    <a:pt x="114" y="737"/>
                  </a:lnTo>
                  <a:lnTo>
                    <a:pt x="114" y="794"/>
                  </a:lnTo>
                  <a:lnTo>
                    <a:pt x="142" y="850"/>
                  </a:lnTo>
                  <a:lnTo>
                    <a:pt x="284" y="879"/>
                  </a:lnTo>
                  <a:lnTo>
                    <a:pt x="482" y="879"/>
                  </a:lnTo>
                  <a:lnTo>
                    <a:pt x="510" y="822"/>
                  </a:lnTo>
                  <a:lnTo>
                    <a:pt x="539" y="822"/>
                  </a:lnTo>
                  <a:lnTo>
                    <a:pt x="624" y="765"/>
                  </a:lnTo>
                  <a:lnTo>
                    <a:pt x="709" y="794"/>
                  </a:lnTo>
                  <a:lnTo>
                    <a:pt x="709" y="737"/>
                  </a:lnTo>
                  <a:lnTo>
                    <a:pt x="794" y="680"/>
                  </a:lnTo>
                  <a:lnTo>
                    <a:pt x="851" y="680"/>
                  </a:lnTo>
                  <a:lnTo>
                    <a:pt x="879" y="652"/>
                  </a:lnTo>
                  <a:lnTo>
                    <a:pt x="964" y="680"/>
                  </a:lnTo>
                  <a:lnTo>
                    <a:pt x="936" y="652"/>
                  </a:lnTo>
                  <a:lnTo>
                    <a:pt x="1021" y="595"/>
                  </a:lnTo>
                  <a:lnTo>
                    <a:pt x="1021" y="482"/>
                  </a:lnTo>
                  <a:lnTo>
                    <a:pt x="1049" y="482"/>
                  </a:lnTo>
                  <a:lnTo>
                    <a:pt x="1077" y="482"/>
                  </a:lnTo>
                  <a:lnTo>
                    <a:pt x="1106" y="425"/>
                  </a:lnTo>
                  <a:lnTo>
                    <a:pt x="1162" y="425"/>
                  </a:lnTo>
                  <a:lnTo>
                    <a:pt x="1247" y="482"/>
                  </a:lnTo>
                  <a:lnTo>
                    <a:pt x="1276" y="425"/>
                  </a:lnTo>
                  <a:lnTo>
                    <a:pt x="1418" y="312"/>
                  </a:lnTo>
                  <a:lnTo>
                    <a:pt x="1474" y="340"/>
                  </a:lnTo>
                  <a:lnTo>
                    <a:pt x="1474" y="312"/>
                  </a:lnTo>
                  <a:lnTo>
                    <a:pt x="1446" y="28"/>
                  </a:lnTo>
                  <a:lnTo>
                    <a:pt x="1418" y="0"/>
                  </a:lnTo>
                  <a:lnTo>
                    <a:pt x="1304" y="28"/>
                  </a:lnTo>
                  <a:lnTo>
                    <a:pt x="1021" y="28"/>
                  </a:lnTo>
                  <a:lnTo>
                    <a:pt x="1021" y="142"/>
                  </a:lnTo>
                  <a:lnTo>
                    <a:pt x="964" y="170"/>
                  </a:lnTo>
                  <a:lnTo>
                    <a:pt x="879" y="170"/>
                  </a:lnTo>
                  <a:lnTo>
                    <a:pt x="624" y="170"/>
                  </a:lnTo>
                  <a:lnTo>
                    <a:pt x="454" y="142"/>
                  </a:lnTo>
                  <a:lnTo>
                    <a:pt x="340" y="198"/>
                  </a:lnTo>
                  <a:lnTo>
                    <a:pt x="57" y="22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57" name="Freeform 25">
              <a:extLst>
                <a:ext uri="{FF2B5EF4-FFF2-40B4-BE49-F238E27FC236}">
                  <a16:creationId xmlns:a16="http://schemas.microsoft.com/office/drawing/2014/main" id="{9AD9FABB-00C0-4AA5-BAC6-145AADF0B2E5}"/>
                </a:ext>
              </a:extLst>
            </p:cNvPr>
            <p:cNvSpPr>
              <a:spLocks/>
            </p:cNvSpPr>
            <p:nvPr/>
          </p:nvSpPr>
          <p:spPr bwMode="auto">
            <a:xfrm>
              <a:off x="3635" y="699"/>
              <a:ext cx="1474" cy="993"/>
            </a:xfrm>
            <a:custGeom>
              <a:avLst/>
              <a:gdLst>
                <a:gd name="T0" fmla="*/ 199 w 1474"/>
                <a:gd name="T1" fmla="*/ 85 h 993"/>
                <a:gd name="T2" fmla="*/ 312 w 1474"/>
                <a:gd name="T3" fmla="*/ 199 h 993"/>
                <a:gd name="T4" fmla="*/ 284 w 1474"/>
                <a:gd name="T5" fmla="*/ 255 h 993"/>
                <a:gd name="T6" fmla="*/ 255 w 1474"/>
                <a:gd name="T7" fmla="*/ 369 h 993"/>
                <a:gd name="T8" fmla="*/ 199 w 1474"/>
                <a:gd name="T9" fmla="*/ 397 h 993"/>
                <a:gd name="T10" fmla="*/ 199 w 1474"/>
                <a:gd name="T11" fmla="*/ 567 h 993"/>
                <a:gd name="T12" fmla="*/ 114 w 1474"/>
                <a:gd name="T13" fmla="*/ 596 h 993"/>
                <a:gd name="T14" fmla="*/ 114 w 1474"/>
                <a:gd name="T15" fmla="*/ 709 h 993"/>
                <a:gd name="T16" fmla="*/ 28 w 1474"/>
                <a:gd name="T17" fmla="*/ 794 h 993"/>
                <a:gd name="T18" fmla="*/ 0 w 1474"/>
                <a:gd name="T19" fmla="*/ 851 h 993"/>
                <a:gd name="T20" fmla="*/ 57 w 1474"/>
                <a:gd name="T21" fmla="*/ 993 h 993"/>
                <a:gd name="T22" fmla="*/ 340 w 1474"/>
                <a:gd name="T23" fmla="*/ 964 h 993"/>
                <a:gd name="T24" fmla="*/ 454 w 1474"/>
                <a:gd name="T25" fmla="*/ 908 h 993"/>
                <a:gd name="T26" fmla="*/ 624 w 1474"/>
                <a:gd name="T27" fmla="*/ 936 h 993"/>
                <a:gd name="T28" fmla="*/ 964 w 1474"/>
                <a:gd name="T29" fmla="*/ 936 h 993"/>
                <a:gd name="T30" fmla="*/ 1021 w 1474"/>
                <a:gd name="T31" fmla="*/ 908 h 993"/>
                <a:gd name="T32" fmla="*/ 1021 w 1474"/>
                <a:gd name="T33" fmla="*/ 794 h 993"/>
                <a:gd name="T34" fmla="*/ 1304 w 1474"/>
                <a:gd name="T35" fmla="*/ 794 h 993"/>
                <a:gd name="T36" fmla="*/ 1418 w 1474"/>
                <a:gd name="T37" fmla="*/ 766 h 993"/>
                <a:gd name="T38" fmla="*/ 1446 w 1474"/>
                <a:gd name="T39" fmla="*/ 794 h 993"/>
                <a:gd name="T40" fmla="*/ 1418 w 1474"/>
                <a:gd name="T41" fmla="*/ 652 h 993"/>
                <a:gd name="T42" fmla="*/ 1474 w 1474"/>
                <a:gd name="T43" fmla="*/ 652 h 993"/>
                <a:gd name="T44" fmla="*/ 1446 w 1474"/>
                <a:gd name="T45" fmla="*/ 567 h 993"/>
                <a:gd name="T46" fmla="*/ 1418 w 1474"/>
                <a:gd name="T47" fmla="*/ 567 h 993"/>
                <a:gd name="T48" fmla="*/ 1333 w 1474"/>
                <a:gd name="T49" fmla="*/ 482 h 993"/>
                <a:gd name="T50" fmla="*/ 1304 w 1474"/>
                <a:gd name="T51" fmla="*/ 426 h 993"/>
                <a:gd name="T52" fmla="*/ 1361 w 1474"/>
                <a:gd name="T53" fmla="*/ 397 h 993"/>
                <a:gd name="T54" fmla="*/ 1276 w 1474"/>
                <a:gd name="T55" fmla="*/ 284 h 993"/>
                <a:gd name="T56" fmla="*/ 1247 w 1474"/>
                <a:gd name="T57" fmla="*/ 227 h 993"/>
                <a:gd name="T58" fmla="*/ 1304 w 1474"/>
                <a:gd name="T59" fmla="*/ 114 h 993"/>
                <a:gd name="T60" fmla="*/ 1219 w 1474"/>
                <a:gd name="T61" fmla="*/ 29 h 993"/>
                <a:gd name="T62" fmla="*/ 1134 w 1474"/>
                <a:gd name="T63" fmla="*/ 0 h 993"/>
                <a:gd name="T64" fmla="*/ 1106 w 1474"/>
                <a:gd name="T65" fmla="*/ 114 h 993"/>
                <a:gd name="T66" fmla="*/ 879 w 1474"/>
                <a:gd name="T67" fmla="*/ 85 h 993"/>
                <a:gd name="T68" fmla="*/ 851 w 1474"/>
                <a:gd name="T69" fmla="*/ 142 h 993"/>
                <a:gd name="T70" fmla="*/ 766 w 1474"/>
                <a:gd name="T71" fmla="*/ 142 h 993"/>
                <a:gd name="T72" fmla="*/ 766 w 1474"/>
                <a:gd name="T73" fmla="*/ 57 h 993"/>
                <a:gd name="T74" fmla="*/ 709 w 1474"/>
                <a:gd name="T75" fmla="*/ 57 h 993"/>
                <a:gd name="T76" fmla="*/ 652 w 1474"/>
                <a:gd name="T77" fmla="*/ 85 h 993"/>
                <a:gd name="T78" fmla="*/ 595 w 1474"/>
                <a:gd name="T79" fmla="*/ 29 h 993"/>
                <a:gd name="T80" fmla="*/ 510 w 1474"/>
                <a:gd name="T81" fmla="*/ 29 h 993"/>
                <a:gd name="T82" fmla="*/ 482 w 1474"/>
                <a:gd name="T83" fmla="*/ 57 h 993"/>
                <a:gd name="T84" fmla="*/ 312 w 1474"/>
                <a:gd name="T85" fmla="*/ 57 h 993"/>
                <a:gd name="T86" fmla="*/ 199 w 1474"/>
                <a:gd name="T87" fmla="*/ 85 h 9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474" h="993">
                  <a:moveTo>
                    <a:pt x="199" y="85"/>
                  </a:moveTo>
                  <a:lnTo>
                    <a:pt x="312" y="199"/>
                  </a:lnTo>
                  <a:lnTo>
                    <a:pt x="284" y="255"/>
                  </a:lnTo>
                  <a:lnTo>
                    <a:pt x="255" y="369"/>
                  </a:lnTo>
                  <a:lnTo>
                    <a:pt x="199" y="397"/>
                  </a:lnTo>
                  <a:lnTo>
                    <a:pt x="199" y="567"/>
                  </a:lnTo>
                  <a:lnTo>
                    <a:pt x="114" y="596"/>
                  </a:lnTo>
                  <a:lnTo>
                    <a:pt x="114" y="709"/>
                  </a:lnTo>
                  <a:lnTo>
                    <a:pt x="28" y="794"/>
                  </a:lnTo>
                  <a:lnTo>
                    <a:pt x="0" y="851"/>
                  </a:lnTo>
                  <a:lnTo>
                    <a:pt x="57" y="993"/>
                  </a:lnTo>
                  <a:lnTo>
                    <a:pt x="340" y="964"/>
                  </a:lnTo>
                  <a:lnTo>
                    <a:pt x="454" y="908"/>
                  </a:lnTo>
                  <a:lnTo>
                    <a:pt x="624" y="936"/>
                  </a:lnTo>
                  <a:lnTo>
                    <a:pt x="964" y="936"/>
                  </a:lnTo>
                  <a:lnTo>
                    <a:pt x="1021" y="908"/>
                  </a:lnTo>
                  <a:lnTo>
                    <a:pt x="1021" y="794"/>
                  </a:lnTo>
                  <a:lnTo>
                    <a:pt x="1304" y="794"/>
                  </a:lnTo>
                  <a:lnTo>
                    <a:pt x="1418" y="766"/>
                  </a:lnTo>
                  <a:lnTo>
                    <a:pt x="1446" y="794"/>
                  </a:lnTo>
                  <a:lnTo>
                    <a:pt x="1418" y="652"/>
                  </a:lnTo>
                  <a:lnTo>
                    <a:pt x="1474" y="652"/>
                  </a:lnTo>
                  <a:lnTo>
                    <a:pt x="1446" y="567"/>
                  </a:lnTo>
                  <a:lnTo>
                    <a:pt x="1418" y="567"/>
                  </a:lnTo>
                  <a:lnTo>
                    <a:pt x="1333" y="482"/>
                  </a:lnTo>
                  <a:lnTo>
                    <a:pt x="1304" y="426"/>
                  </a:lnTo>
                  <a:lnTo>
                    <a:pt x="1361" y="397"/>
                  </a:lnTo>
                  <a:lnTo>
                    <a:pt x="1276" y="284"/>
                  </a:lnTo>
                  <a:lnTo>
                    <a:pt x="1247" y="227"/>
                  </a:lnTo>
                  <a:lnTo>
                    <a:pt x="1304" y="114"/>
                  </a:lnTo>
                  <a:lnTo>
                    <a:pt x="1219" y="29"/>
                  </a:lnTo>
                  <a:lnTo>
                    <a:pt x="1134" y="0"/>
                  </a:lnTo>
                  <a:lnTo>
                    <a:pt x="1106" y="114"/>
                  </a:lnTo>
                  <a:lnTo>
                    <a:pt x="879" y="85"/>
                  </a:lnTo>
                  <a:lnTo>
                    <a:pt x="851" y="142"/>
                  </a:lnTo>
                  <a:lnTo>
                    <a:pt x="766" y="142"/>
                  </a:lnTo>
                  <a:lnTo>
                    <a:pt x="766" y="57"/>
                  </a:lnTo>
                  <a:lnTo>
                    <a:pt x="709" y="57"/>
                  </a:lnTo>
                  <a:lnTo>
                    <a:pt x="652" y="85"/>
                  </a:lnTo>
                  <a:lnTo>
                    <a:pt x="595" y="29"/>
                  </a:lnTo>
                  <a:lnTo>
                    <a:pt x="510" y="29"/>
                  </a:lnTo>
                  <a:lnTo>
                    <a:pt x="482" y="57"/>
                  </a:lnTo>
                  <a:lnTo>
                    <a:pt x="312" y="57"/>
                  </a:lnTo>
                  <a:lnTo>
                    <a:pt x="199" y="85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58" name="Freeform 26">
              <a:extLst>
                <a:ext uri="{FF2B5EF4-FFF2-40B4-BE49-F238E27FC236}">
                  <a16:creationId xmlns:a16="http://schemas.microsoft.com/office/drawing/2014/main" id="{846DDBDD-7FA3-49FE-A4D1-8A8082FA7C77}"/>
                </a:ext>
              </a:extLst>
            </p:cNvPr>
            <p:cNvSpPr>
              <a:spLocks/>
            </p:cNvSpPr>
            <p:nvPr/>
          </p:nvSpPr>
          <p:spPr bwMode="auto">
            <a:xfrm>
              <a:off x="4882" y="813"/>
              <a:ext cx="596" cy="680"/>
            </a:xfrm>
            <a:custGeom>
              <a:avLst/>
              <a:gdLst>
                <a:gd name="T0" fmla="*/ 57 w 596"/>
                <a:gd name="T1" fmla="*/ 0 h 680"/>
                <a:gd name="T2" fmla="*/ 0 w 596"/>
                <a:gd name="T3" fmla="*/ 113 h 680"/>
                <a:gd name="T4" fmla="*/ 29 w 596"/>
                <a:gd name="T5" fmla="*/ 170 h 680"/>
                <a:gd name="T6" fmla="*/ 114 w 596"/>
                <a:gd name="T7" fmla="*/ 283 h 680"/>
                <a:gd name="T8" fmla="*/ 57 w 596"/>
                <a:gd name="T9" fmla="*/ 312 h 680"/>
                <a:gd name="T10" fmla="*/ 86 w 596"/>
                <a:gd name="T11" fmla="*/ 368 h 680"/>
                <a:gd name="T12" fmla="*/ 171 w 596"/>
                <a:gd name="T13" fmla="*/ 453 h 680"/>
                <a:gd name="T14" fmla="*/ 199 w 596"/>
                <a:gd name="T15" fmla="*/ 453 h 680"/>
                <a:gd name="T16" fmla="*/ 227 w 596"/>
                <a:gd name="T17" fmla="*/ 538 h 680"/>
                <a:gd name="T18" fmla="*/ 171 w 596"/>
                <a:gd name="T19" fmla="*/ 538 h 680"/>
                <a:gd name="T20" fmla="*/ 199 w 596"/>
                <a:gd name="T21" fmla="*/ 680 h 680"/>
                <a:gd name="T22" fmla="*/ 369 w 596"/>
                <a:gd name="T23" fmla="*/ 567 h 680"/>
                <a:gd name="T24" fmla="*/ 539 w 596"/>
                <a:gd name="T25" fmla="*/ 538 h 680"/>
                <a:gd name="T26" fmla="*/ 596 w 596"/>
                <a:gd name="T27" fmla="*/ 510 h 680"/>
                <a:gd name="T28" fmla="*/ 596 w 596"/>
                <a:gd name="T29" fmla="*/ 453 h 680"/>
                <a:gd name="T30" fmla="*/ 511 w 596"/>
                <a:gd name="T31" fmla="*/ 482 h 680"/>
                <a:gd name="T32" fmla="*/ 426 w 596"/>
                <a:gd name="T33" fmla="*/ 368 h 680"/>
                <a:gd name="T34" fmla="*/ 426 w 596"/>
                <a:gd name="T35" fmla="*/ 283 h 680"/>
                <a:gd name="T36" fmla="*/ 341 w 596"/>
                <a:gd name="T37" fmla="*/ 113 h 680"/>
                <a:gd name="T38" fmla="*/ 284 w 596"/>
                <a:gd name="T39" fmla="*/ 113 h 680"/>
                <a:gd name="T40" fmla="*/ 227 w 596"/>
                <a:gd name="T41" fmla="*/ 28 h 680"/>
                <a:gd name="T42" fmla="*/ 171 w 596"/>
                <a:gd name="T43" fmla="*/ 85 h 680"/>
                <a:gd name="T44" fmla="*/ 114 w 596"/>
                <a:gd name="T45" fmla="*/ 85 h 680"/>
                <a:gd name="T46" fmla="*/ 114 w 596"/>
                <a:gd name="T47" fmla="*/ 0 h 680"/>
                <a:gd name="T48" fmla="*/ 57 w 596"/>
                <a:gd name="T49" fmla="*/ 0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96" h="680">
                  <a:moveTo>
                    <a:pt x="57" y="0"/>
                  </a:moveTo>
                  <a:lnTo>
                    <a:pt x="0" y="113"/>
                  </a:lnTo>
                  <a:lnTo>
                    <a:pt x="29" y="170"/>
                  </a:lnTo>
                  <a:lnTo>
                    <a:pt x="114" y="283"/>
                  </a:lnTo>
                  <a:lnTo>
                    <a:pt x="57" y="312"/>
                  </a:lnTo>
                  <a:lnTo>
                    <a:pt x="86" y="368"/>
                  </a:lnTo>
                  <a:lnTo>
                    <a:pt x="171" y="453"/>
                  </a:lnTo>
                  <a:lnTo>
                    <a:pt x="199" y="453"/>
                  </a:lnTo>
                  <a:lnTo>
                    <a:pt x="227" y="538"/>
                  </a:lnTo>
                  <a:lnTo>
                    <a:pt x="171" y="538"/>
                  </a:lnTo>
                  <a:lnTo>
                    <a:pt x="199" y="680"/>
                  </a:lnTo>
                  <a:lnTo>
                    <a:pt x="369" y="567"/>
                  </a:lnTo>
                  <a:lnTo>
                    <a:pt x="539" y="538"/>
                  </a:lnTo>
                  <a:lnTo>
                    <a:pt x="596" y="510"/>
                  </a:lnTo>
                  <a:lnTo>
                    <a:pt x="596" y="453"/>
                  </a:lnTo>
                  <a:lnTo>
                    <a:pt x="511" y="482"/>
                  </a:lnTo>
                  <a:lnTo>
                    <a:pt x="426" y="368"/>
                  </a:lnTo>
                  <a:lnTo>
                    <a:pt x="426" y="283"/>
                  </a:lnTo>
                  <a:lnTo>
                    <a:pt x="341" y="113"/>
                  </a:lnTo>
                  <a:lnTo>
                    <a:pt x="284" y="113"/>
                  </a:lnTo>
                  <a:lnTo>
                    <a:pt x="227" y="28"/>
                  </a:lnTo>
                  <a:lnTo>
                    <a:pt x="171" y="85"/>
                  </a:lnTo>
                  <a:lnTo>
                    <a:pt x="114" y="85"/>
                  </a:lnTo>
                  <a:lnTo>
                    <a:pt x="114" y="0"/>
                  </a:lnTo>
                  <a:lnTo>
                    <a:pt x="57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59" name="Freeform 27">
              <a:extLst>
                <a:ext uri="{FF2B5EF4-FFF2-40B4-BE49-F238E27FC236}">
                  <a16:creationId xmlns:a16="http://schemas.microsoft.com/office/drawing/2014/main" id="{9192EA07-F339-4B4E-8C33-F63C154B0C5D}"/>
                </a:ext>
              </a:extLst>
            </p:cNvPr>
            <p:cNvSpPr>
              <a:spLocks/>
            </p:cNvSpPr>
            <p:nvPr/>
          </p:nvSpPr>
          <p:spPr bwMode="auto">
            <a:xfrm>
              <a:off x="5478" y="1011"/>
              <a:ext cx="510" cy="312"/>
            </a:xfrm>
            <a:custGeom>
              <a:avLst/>
              <a:gdLst>
                <a:gd name="T0" fmla="*/ 0 w 510"/>
                <a:gd name="T1" fmla="*/ 255 h 312"/>
                <a:gd name="T2" fmla="*/ 0 w 510"/>
                <a:gd name="T3" fmla="*/ 312 h 312"/>
                <a:gd name="T4" fmla="*/ 113 w 510"/>
                <a:gd name="T5" fmla="*/ 284 h 312"/>
                <a:gd name="T6" fmla="*/ 198 w 510"/>
                <a:gd name="T7" fmla="*/ 312 h 312"/>
                <a:gd name="T8" fmla="*/ 312 w 510"/>
                <a:gd name="T9" fmla="*/ 312 h 312"/>
                <a:gd name="T10" fmla="*/ 312 w 510"/>
                <a:gd name="T11" fmla="*/ 227 h 312"/>
                <a:gd name="T12" fmla="*/ 368 w 510"/>
                <a:gd name="T13" fmla="*/ 227 h 312"/>
                <a:gd name="T14" fmla="*/ 425 w 510"/>
                <a:gd name="T15" fmla="*/ 199 h 312"/>
                <a:gd name="T16" fmla="*/ 510 w 510"/>
                <a:gd name="T17" fmla="*/ 199 h 312"/>
                <a:gd name="T18" fmla="*/ 482 w 510"/>
                <a:gd name="T19" fmla="*/ 114 h 312"/>
                <a:gd name="T20" fmla="*/ 368 w 510"/>
                <a:gd name="T21" fmla="*/ 29 h 312"/>
                <a:gd name="T22" fmla="*/ 170 w 510"/>
                <a:gd name="T23" fmla="*/ 0 h 312"/>
                <a:gd name="T24" fmla="*/ 113 w 510"/>
                <a:gd name="T25" fmla="*/ 57 h 312"/>
                <a:gd name="T26" fmla="*/ 113 w 510"/>
                <a:gd name="T27" fmla="*/ 142 h 312"/>
                <a:gd name="T28" fmla="*/ 85 w 510"/>
                <a:gd name="T29" fmla="*/ 142 h 312"/>
                <a:gd name="T30" fmla="*/ 85 w 510"/>
                <a:gd name="T31" fmla="*/ 227 h 312"/>
                <a:gd name="T32" fmla="*/ 0 w 510"/>
                <a:gd name="T33" fmla="*/ 255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10" h="312">
                  <a:moveTo>
                    <a:pt x="0" y="255"/>
                  </a:moveTo>
                  <a:lnTo>
                    <a:pt x="0" y="312"/>
                  </a:lnTo>
                  <a:lnTo>
                    <a:pt x="113" y="284"/>
                  </a:lnTo>
                  <a:lnTo>
                    <a:pt x="198" y="312"/>
                  </a:lnTo>
                  <a:lnTo>
                    <a:pt x="312" y="312"/>
                  </a:lnTo>
                  <a:lnTo>
                    <a:pt x="312" y="227"/>
                  </a:lnTo>
                  <a:lnTo>
                    <a:pt x="368" y="227"/>
                  </a:lnTo>
                  <a:lnTo>
                    <a:pt x="425" y="199"/>
                  </a:lnTo>
                  <a:lnTo>
                    <a:pt x="510" y="199"/>
                  </a:lnTo>
                  <a:lnTo>
                    <a:pt x="482" y="114"/>
                  </a:lnTo>
                  <a:lnTo>
                    <a:pt x="368" y="29"/>
                  </a:lnTo>
                  <a:lnTo>
                    <a:pt x="170" y="0"/>
                  </a:lnTo>
                  <a:lnTo>
                    <a:pt x="113" y="57"/>
                  </a:lnTo>
                  <a:lnTo>
                    <a:pt x="113" y="142"/>
                  </a:lnTo>
                  <a:lnTo>
                    <a:pt x="85" y="142"/>
                  </a:lnTo>
                  <a:lnTo>
                    <a:pt x="85" y="227"/>
                  </a:lnTo>
                  <a:lnTo>
                    <a:pt x="0" y="255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60" name="Freeform 28">
              <a:extLst>
                <a:ext uri="{FF2B5EF4-FFF2-40B4-BE49-F238E27FC236}">
                  <a16:creationId xmlns:a16="http://schemas.microsoft.com/office/drawing/2014/main" id="{045B0F12-0BC4-48CB-B5E4-FAB9908FA783}"/>
                </a:ext>
              </a:extLst>
            </p:cNvPr>
            <p:cNvSpPr>
              <a:spLocks/>
            </p:cNvSpPr>
            <p:nvPr/>
          </p:nvSpPr>
          <p:spPr bwMode="auto">
            <a:xfrm>
              <a:off x="5960" y="1040"/>
              <a:ext cx="283" cy="283"/>
            </a:xfrm>
            <a:custGeom>
              <a:avLst/>
              <a:gdLst>
                <a:gd name="T0" fmla="*/ 56 w 283"/>
                <a:gd name="T1" fmla="*/ 28 h 283"/>
                <a:gd name="T2" fmla="*/ 0 w 283"/>
                <a:gd name="T3" fmla="*/ 85 h 283"/>
                <a:gd name="T4" fmla="*/ 28 w 283"/>
                <a:gd name="T5" fmla="*/ 170 h 283"/>
                <a:gd name="T6" fmla="*/ 56 w 283"/>
                <a:gd name="T7" fmla="*/ 255 h 283"/>
                <a:gd name="T8" fmla="*/ 198 w 283"/>
                <a:gd name="T9" fmla="*/ 283 h 283"/>
                <a:gd name="T10" fmla="*/ 198 w 283"/>
                <a:gd name="T11" fmla="*/ 198 h 283"/>
                <a:gd name="T12" fmla="*/ 283 w 283"/>
                <a:gd name="T13" fmla="*/ 113 h 283"/>
                <a:gd name="T14" fmla="*/ 255 w 283"/>
                <a:gd name="T15" fmla="*/ 85 h 283"/>
                <a:gd name="T16" fmla="*/ 283 w 283"/>
                <a:gd name="T17" fmla="*/ 28 h 283"/>
                <a:gd name="T18" fmla="*/ 198 w 283"/>
                <a:gd name="T19" fmla="*/ 0 h 283"/>
                <a:gd name="T20" fmla="*/ 142 w 283"/>
                <a:gd name="T21" fmla="*/ 28 h 283"/>
                <a:gd name="T22" fmla="*/ 56 w 283"/>
                <a:gd name="T23" fmla="*/ 28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83" h="283">
                  <a:moveTo>
                    <a:pt x="56" y="28"/>
                  </a:moveTo>
                  <a:lnTo>
                    <a:pt x="0" y="85"/>
                  </a:lnTo>
                  <a:lnTo>
                    <a:pt x="28" y="170"/>
                  </a:lnTo>
                  <a:lnTo>
                    <a:pt x="56" y="255"/>
                  </a:lnTo>
                  <a:lnTo>
                    <a:pt x="198" y="283"/>
                  </a:lnTo>
                  <a:lnTo>
                    <a:pt x="198" y="198"/>
                  </a:lnTo>
                  <a:lnTo>
                    <a:pt x="283" y="113"/>
                  </a:lnTo>
                  <a:lnTo>
                    <a:pt x="255" y="85"/>
                  </a:lnTo>
                  <a:lnTo>
                    <a:pt x="283" y="28"/>
                  </a:lnTo>
                  <a:lnTo>
                    <a:pt x="198" y="0"/>
                  </a:lnTo>
                  <a:lnTo>
                    <a:pt x="142" y="28"/>
                  </a:lnTo>
                  <a:lnTo>
                    <a:pt x="56" y="28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61" name="Freeform 29">
              <a:extLst>
                <a:ext uri="{FF2B5EF4-FFF2-40B4-BE49-F238E27FC236}">
                  <a16:creationId xmlns:a16="http://schemas.microsoft.com/office/drawing/2014/main" id="{29F421E3-764E-4214-8A35-4C509BE87F52}"/>
                </a:ext>
              </a:extLst>
            </p:cNvPr>
            <p:cNvSpPr>
              <a:spLocks/>
            </p:cNvSpPr>
            <p:nvPr/>
          </p:nvSpPr>
          <p:spPr bwMode="auto">
            <a:xfrm>
              <a:off x="6158" y="954"/>
              <a:ext cx="425" cy="369"/>
            </a:xfrm>
            <a:custGeom>
              <a:avLst/>
              <a:gdLst>
                <a:gd name="T0" fmla="*/ 284 w 425"/>
                <a:gd name="T1" fmla="*/ 369 h 369"/>
                <a:gd name="T2" fmla="*/ 170 w 425"/>
                <a:gd name="T3" fmla="*/ 199 h 369"/>
                <a:gd name="T4" fmla="*/ 85 w 425"/>
                <a:gd name="T5" fmla="*/ 199 h 369"/>
                <a:gd name="T6" fmla="*/ 57 w 425"/>
                <a:gd name="T7" fmla="*/ 171 h 369"/>
                <a:gd name="T8" fmla="*/ 85 w 425"/>
                <a:gd name="T9" fmla="*/ 114 h 369"/>
                <a:gd name="T10" fmla="*/ 0 w 425"/>
                <a:gd name="T11" fmla="*/ 86 h 369"/>
                <a:gd name="T12" fmla="*/ 0 w 425"/>
                <a:gd name="T13" fmla="*/ 57 h 369"/>
                <a:gd name="T14" fmla="*/ 29 w 425"/>
                <a:gd name="T15" fmla="*/ 29 h 369"/>
                <a:gd name="T16" fmla="*/ 57 w 425"/>
                <a:gd name="T17" fmla="*/ 0 h 369"/>
                <a:gd name="T18" fmla="*/ 114 w 425"/>
                <a:gd name="T19" fmla="*/ 0 h 369"/>
                <a:gd name="T20" fmla="*/ 170 w 425"/>
                <a:gd name="T21" fmla="*/ 29 h 369"/>
                <a:gd name="T22" fmla="*/ 170 w 425"/>
                <a:gd name="T23" fmla="*/ 57 h 369"/>
                <a:gd name="T24" fmla="*/ 284 w 425"/>
                <a:gd name="T25" fmla="*/ 57 h 369"/>
                <a:gd name="T26" fmla="*/ 369 w 425"/>
                <a:gd name="T27" fmla="*/ 86 h 369"/>
                <a:gd name="T28" fmla="*/ 425 w 425"/>
                <a:gd name="T29" fmla="*/ 142 h 369"/>
                <a:gd name="T30" fmla="*/ 425 w 425"/>
                <a:gd name="T31" fmla="*/ 227 h 369"/>
                <a:gd name="T32" fmla="*/ 397 w 425"/>
                <a:gd name="T33" fmla="*/ 227 h 369"/>
                <a:gd name="T34" fmla="*/ 369 w 425"/>
                <a:gd name="T35" fmla="*/ 256 h 369"/>
                <a:gd name="T36" fmla="*/ 312 w 425"/>
                <a:gd name="T37" fmla="*/ 227 h 369"/>
                <a:gd name="T38" fmla="*/ 284 w 425"/>
                <a:gd name="T39" fmla="*/ 369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25" h="369">
                  <a:moveTo>
                    <a:pt x="284" y="369"/>
                  </a:moveTo>
                  <a:lnTo>
                    <a:pt x="170" y="199"/>
                  </a:lnTo>
                  <a:lnTo>
                    <a:pt x="85" y="199"/>
                  </a:lnTo>
                  <a:lnTo>
                    <a:pt x="57" y="171"/>
                  </a:lnTo>
                  <a:lnTo>
                    <a:pt x="85" y="114"/>
                  </a:lnTo>
                  <a:lnTo>
                    <a:pt x="0" y="86"/>
                  </a:lnTo>
                  <a:lnTo>
                    <a:pt x="0" y="57"/>
                  </a:lnTo>
                  <a:lnTo>
                    <a:pt x="29" y="29"/>
                  </a:lnTo>
                  <a:lnTo>
                    <a:pt x="57" y="0"/>
                  </a:lnTo>
                  <a:lnTo>
                    <a:pt x="114" y="0"/>
                  </a:lnTo>
                  <a:lnTo>
                    <a:pt x="170" y="29"/>
                  </a:lnTo>
                  <a:lnTo>
                    <a:pt x="170" y="57"/>
                  </a:lnTo>
                  <a:lnTo>
                    <a:pt x="284" y="57"/>
                  </a:lnTo>
                  <a:lnTo>
                    <a:pt x="369" y="86"/>
                  </a:lnTo>
                  <a:lnTo>
                    <a:pt x="425" y="142"/>
                  </a:lnTo>
                  <a:lnTo>
                    <a:pt x="425" y="227"/>
                  </a:lnTo>
                  <a:lnTo>
                    <a:pt x="397" y="227"/>
                  </a:lnTo>
                  <a:lnTo>
                    <a:pt x="369" y="256"/>
                  </a:lnTo>
                  <a:lnTo>
                    <a:pt x="312" y="227"/>
                  </a:lnTo>
                  <a:lnTo>
                    <a:pt x="284" y="369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62" name="Freeform 30">
              <a:extLst>
                <a:ext uri="{FF2B5EF4-FFF2-40B4-BE49-F238E27FC236}">
                  <a16:creationId xmlns:a16="http://schemas.microsoft.com/office/drawing/2014/main" id="{588FC8F6-F274-48DB-9A1B-900D54EC167E}"/>
                </a:ext>
              </a:extLst>
            </p:cNvPr>
            <p:cNvSpPr>
              <a:spLocks/>
            </p:cNvSpPr>
            <p:nvPr/>
          </p:nvSpPr>
          <p:spPr bwMode="auto">
            <a:xfrm>
              <a:off x="5223" y="671"/>
              <a:ext cx="425" cy="624"/>
            </a:xfrm>
            <a:custGeom>
              <a:avLst/>
              <a:gdLst>
                <a:gd name="T0" fmla="*/ 425 w 425"/>
                <a:gd name="T1" fmla="*/ 340 h 624"/>
                <a:gd name="T2" fmla="*/ 368 w 425"/>
                <a:gd name="T3" fmla="*/ 397 h 624"/>
                <a:gd name="T4" fmla="*/ 368 w 425"/>
                <a:gd name="T5" fmla="*/ 482 h 624"/>
                <a:gd name="T6" fmla="*/ 340 w 425"/>
                <a:gd name="T7" fmla="*/ 482 h 624"/>
                <a:gd name="T8" fmla="*/ 340 w 425"/>
                <a:gd name="T9" fmla="*/ 567 h 624"/>
                <a:gd name="T10" fmla="*/ 255 w 425"/>
                <a:gd name="T11" fmla="*/ 595 h 624"/>
                <a:gd name="T12" fmla="*/ 170 w 425"/>
                <a:gd name="T13" fmla="*/ 624 h 624"/>
                <a:gd name="T14" fmla="*/ 85 w 425"/>
                <a:gd name="T15" fmla="*/ 510 h 624"/>
                <a:gd name="T16" fmla="*/ 85 w 425"/>
                <a:gd name="T17" fmla="*/ 425 h 624"/>
                <a:gd name="T18" fmla="*/ 0 w 425"/>
                <a:gd name="T19" fmla="*/ 255 h 624"/>
                <a:gd name="T20" fmla="*/ 28 w 425"/>
                <a:gd name="T21" fmla="*/ 198 h 624"/>
                <a:gd name="T22" fmla="*/ 85 w 425"/>
                <a:gd name="T23" fmla="*/ 198 h 624"/>
                <a:gd name="T24" fmla="*/ 85 w 425"/>
                <a:gd name="T25" fmla="*/ 142 h 624"/>
                <a:gd name="T26" fmla="*/ 56 w 425"/>
                <a:gd name="T27" fmla="*/ 57 h 624"/>
                <a:gd name="T28" fmla="*/ 113 w 425"/>
                <a:gd name="T29" fmla="*/ 28 h 624"/>
                <a:gd name="T30" fmla="*/ 113 w 425"/>
                <a:gd name="T31" fmla="*/ 0 h 624"/>
                <a:gd name="T32" fmla="*/ 226 w 425"/>
                <a:gd name="T33" fmla="*/ 0 h 624"/>
                <a:gd name="T34" fmla="*/ 226 w 425"/>
                <a:gd name="T35" fmla="*/ 28 h 624"/>
                <a:gd name="T36" fmla="*/ 283 w 425"/>
                <a:gd name="T37" fmla="*/ 113 h 624"/>
                <a:gd name="T38" fmla="*/ 397 w 425"/>
                <a:gd name="T39" fmla="*/ 85 h 624"/>
                <a:gd name="T40" fmla="*/ 425 w 425"/>
                <a:gd name="T41" fmla="*/ 170 h 624"/>
                <a:gd name="T42" fmla="*/ 425 w 425"/>
                <a:gd name="T43" fmla="*/ 340 h 6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25" h="624">
                  <a:moveTo>
                    <a:pt x="425" y="340"/>
                  </a:moveTo>
                  <a:lnTo>
                    <a:pt x="368" y="397"/>
                  </a:lnTo>
                  <a:lnTo>
                    <a:pt x="368" y="482"/>
                  </a:lnTo>
                  <a:lnTo>
                    <a:pt x="340" y="482"/>
                  </a:lnTo>
                  <a:lnTo>
                    <a:pt x="340" y="567"/>
                  </a:lnTo>
                  <a:lnTo>
                    <a:pt x="255" y="595"/>
                  </a:lnTo>
                  <a:lnTo>
                    <a:pt x="170" y="624"/>
                  </a:lnTo>
                  <a:lnTo>
                    <a:pt x="85" y="510"/>
                  </a:lnTo>
                  <a:lnTo>
                    <a:pt x="85" y="425"/>
                  </a:lnTo>
                  <a:lnTo>
                    <a:pt x="0" y="255"/>
                  </a:lnTo>
                  <a:lnTo>
                    <a:pt x="28" y="198"/>
                  </a:lnTo>
                  <a:lnTo>
                    <a:pt x="85" y="198"/>
                  </a:lnTo>
                  <a:lnTo>
                    <a:pt x="85" y="142"/>
                  </a:lnTo>
                  <a:lnTo>
                    <a:pt x="56" y="57"/>
                  </a:lnTo>
                  <a:lnTo>
                    <a:pt x="113" y="28"/>
                  </a:lnTo>
                  <a:lnTo>
                    <a:pt x="113" y="0"/>
                  </a:lnTo>
                  <a:lnTo>
                    <a:pt x="226" y="0"/>
                  </a:lnTo>
                  <a:lnTo>
                    <a:pt x="226" y="28"/>
                  </a:lnTo>
                  <a:lnTo>
                    <a:pt x="283" y="113"/>
                  </a:lnTo>
                  <a:lnTo>
                    <a:pt x="397" y="85"/>
                  </a:lnTo>
                  <a:lnTo>
                    <a:pt x="425" y="170"/>
                  </a:lnTo>
                  <a:lnTo>
                    <a:pt x="425" y="34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63" name="Freeform 31">
              <a:extLst>
                <a:ext uri="{FF2B5EF4-FFF2-40B4-BE49-F238E27FC236}">
                  <a16:creationId xmlns:a16="http://schemas.microsoft.com/office/drawing/2014/main" id="{D66577B4-3D90-49B5-9366-9BFD98ECA943}"/>
                </a:ext>
              </a:extLst>
            </p:cNvPr>
            <p:cNvSpPr>
              <a:spLocks/>
            </p:cNvSpPr>
            <p:nvPr/>
          </p:nvSpPr>
          <p:spPr bwMode="auto">
            <a:xfrm>
              <a:off x="5336" y="186"/>
              <a:ext cx="1361" cy="939"/>
            </a:xfrm>
            <a:custGeom>
              <a:avLst/>
              <a:gdLst>
                <a:gd name="T0" fmla="*/ 0 w 1361"/>
                <a:gd name="T1" fmla="*/ 485 h 939"/>
                <a:gd name="T2" fmla="*/ 113 w 1361"/>
                <a:gd name="T3" fmla="*/ 485 h 939"/>
                <a:gd name="T4" fmla="*/ 113 w 1361"/>
                <a:gd name="T5" fmla="*/ 513 h 939"/>
                <a:gd name="T6" fmla="*/ 170 w 1361"/>
                <a:gd name="T7" fmla="*/ 598 h 939"/>
                <a:gd name="T8" fmla="*/ 284 w 1361"/>
                <a:gd name="T9" fmla="*/ 570 h 939"/>
                <a:gd name="T10" fmla="*/ 312 w 1361"/>
                <a:gd name="T11" fmla="*/ 655 h 939"/>
                <a:gd name="T12" fmla="*/ 312 w 1361"/>
                <a:gd name="T13" fmla="*/ 797 h 939"/>
                <a:gd name="T14" fmla="*/ 312 w 1361"/>
                <a:gd name="T15" fmla="*/ 825 h 939"/>
                <a:gd name="T16" fmla="*/ 510 w 1361"/>
                <a:gd name="T17" fmla="*/ 854 h 939"/>
                <a:gd name="T18" fmla="*/ 624 w 1361"/>
                <a:gd name="T19" fmla="*/ 939 h 939"/>
                <a:gd name="T20" fmla="*/ 680 w 1361"/>
                <a:gd name="T21" fmla="*/ 882 h 939"/>
                <a:gd name="T22" fmla="*/ 766 w 1361"/>
                <a:gd name="T23" fmla="*/ 882 h 939"/>
                <a:gd name="T24" fmla="*/ 822 w 1361"/>
                <a:gd name="T25" fmla="*/ 854 h 939"/>
                <a:gd name="T26" fmla="*/ 822 w 1361"/>
                <a:gd name="T27" fmla="*/ 825 h 939"/>
                <a:gd name="T28" fmla="*/ 879 w 1361"/>
                <a:gd name="T29" fmla="*/ 768 h 939"/>
                <a:gd name="T30" fmla="*/ 936 w 1361"/>
                <a:gd name="T31" fmla="*/ 768 h 939"/>
                <a:gd name="T32" fmla="*/ 992 w 1361"/>
                <a:gd name="T33" fmla="*/ 797 h 939"/>
                <a:gd name="T34" fmla="*/ 992 w 1361"/>
                <a:gd name="T35" fmla="*/ 825 h 939"/>
                <a:gd name="T36" fmla="*/ 1106 w 1361"/>
                <a:gd name="T37" fmla="*/ 825 h 939"/>
                <a:gd name="T38" fmla="*/ 1191 w 1361"/>
                <a:gd name="T39" fmla="*/ 854 h 939"/>
                <a:gd name="T40" fmla="*/ 1361 w 1361"/>
                <a:gd name="T41" fmla="*/ 542 h 939"/>
                <a:gd name="T42" fmla="*/ 1247 w 1361"/>
                <a:gd name="T43" fmla="*/ 542 h 939"/>
                <a:gd name="T44" fmla="*/ 1219 w 1361"/>
                <a:gd name="T45" fmla="*/ 513 h 939"/>
                <a:gd name="T46" fmla="*/ 1276 w 1361"/>
                <a:gd name="T47" fmla="*/ 315 h 939"/>
                <a:gd name="T48" fmla="*/ 1361 w 1361"/>
                <a:gd name="T49" fmla="*/ 88 h 939"/>
                <a:gd name="T50" fmla="*/ 1276 w 1361"/>
                <a:gd name="T51" fmla="*/ 145 h 939"/>
                <a:gd name="T52" fmla="*/ 1191 w 1361"/>
                <a:gd name="T53" fmla="*/ 145 h 939"/>
                <a:gd name="T54" fmla="*/ 1191 w 1361"/>
                <a:gd name="T55" fmla="*/ 88 h 939"/>
                <a:gd name="T56" fmla="*/ 1186 w 1361"/>
                <a:gd name="T57" fmla="*/ 9 h 939"/>
                <a:gd name="T58" fmla="*/ 1099 w 1361"/>
                <a:gd name="T59" fmla="*/ 0 h 939"/>
                <a:gd name="T60" fmla="*/ 1021 w 1361"/>
                <a:gd name="T61" fmla="*/ 88 h 939"/>
                <a:gd name="T62" fmla="*/ 879 w 1361"/>
                <a:gd name="T63" fmla="*/ 88 h 939"/>
                <a:gd name="T64" fmla="*/ 851 w 1361"/>
                <a:gd name="T65" fmla="*/ 145 h 939"/>
                <a:gd name="T66" fmla="*/ 879 w 1361"/>
                <a:gd name="T67" fmla="*/ 201 h 939"/>
                <a:gd name="T68" fmla="*/ 851 w 1361"/>
                <a:gd name="T69" fmla="*/ 230 h 939"/>
                <a:gd name="T70" fmla="*/ 680 w 1361"/>
                <a:gd name="T71" fmla="*/ 201 h 939"/>
                <a:gd name="T72" fmla="*/ 454 w 1361"/>
                <a:gd name="T73" fmla="*/ 173 h 939"/>
                <a:gd name="T74" fmla="*/ 284 w 1361"/>
                <a:gd name="T75" fmla="*/ 287 h 939"/>
                <a:gd name="T76" fmla="*/ 227 w 1361"/>
                <a:gd name="T77" fmla="*/ 372 h 939"/>
                <a:gd name="T78" fmla="*/ 28 w 1361"/>
                <a:gd name="T79" fmla="*/ 343 h 939"/>
                <a:gd name="T80" fmla="*/ 0 w 1361"/>
                <a:gd name="T81" fmla="*/ 485 h 9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361" h="939">
                  <a:moveTo>
                    <a:pt x="0" y="485"/>
                  </a:moveTo>
                  <a:lnTo>
                    <a:pt x="113" y="485"/>
                  </a:lnTo>
                  <a:lnTo>
                    <a:pt x="113" y="513"/>
                  </a:lnTo>
                  <a:lnTo>
                    <a:pt x="170" y="598"/>
                  </a:lnTo>
                  <a:lnTo>
                    <a:pt x="284" y="570"/>
                  </a:lnTo>
                  <a:lnTo>
                    <a:pt x="312" y="655"/>
                  </a:lnTo>
                  <a:lnTo>
                    <a:pt x="312" y="797"/>
                  </a:lnTo>
                  <a:lnTo>
                    <a:pt x="312" y="825"/>
                  </a:lnTo>
                  <a:lnTo>
                    <a:pt x="510" y="854"/>
                  </a:lnTo>
                  <a:lnTo>
                    <a:pt x="624" y="939"/>
                  </a:lnTo>
                  <a:lnTo>
                    <a:pt x="680" y="882"/>
                  </a:lnTo>
                  <a:lnTo>
                    <a:pt x="766" y="882"/>
                  </a:lnTo>
                  <a:lnTo>
                    <a:pt x="822" y="854"/>
                  </a:lnTo>
                  <a:lnTo>
                    <a:pt x="822" y="825"/>
                  </a:lnTo>
                  <a:lnTo>
                    <a:pt x="879" y="768"/>
                  </a:lnTo>
                  <a:lnTo>
                    <a:pt x="936" y="768"/>
                  </a:lnTo>
                  <a:lnTo>
                    <a:pt x="992" y="797"/>
                  </a:lnTo>
                  <a:lnTo>
                    <a:pt x="992" y="825"/>
                  </a:lnTo>
                  <a:lnTo>
                    <a:pt x="1106" y="825"/>
                  </a:lnTo>
                  <a:lnTo>
                    <a:pt x="1191" y="854"/>
                  </a:lnTo>
                  <a:lnTo>
                    <a:pt x="1361" y="542"/>
                  </a:lnTo>
                  <a:lnTo>
                    <a:pt x="1247" y="542"/>
                  </a:lnTo>
                  <a:lnTo>
                    <a:pt x="1219" y="513"/>
                  </a:lnTo>
                  <a:lnTo>
                    <a:pt x="1276" y="315"/>
                  </a:lnTo>
                  <a:lnTo>
                    <a:pt x="1361" y="88"/>
                  </a:lnTo>
                  <a:lnTo>
                    <a:pt x="1276" y="145"/>
                  </a:lnTo>
                  <a:lnTo>
                    <a:pt x="1191" y="145"/>
                  </a:lnTo>
                  <a:lnTo>
                    <a:pt x="1191" y="88"/>
                  </a:lnTo>
                  <a:lnTo>
                    <a:pt x="1186" y="9"/>
                  </a:lnTo>
                  <a:lnTo>
                    <a:pt x="1099" y="0"/>
                  </a:lnTo>
                  <a:lnTo>
                    <a:pt x="1021" y="88"/>
                  </a:lnTo>
                  <a:lnTo>
                    <a:pt x="879" y="88"/>
                  </a:lnTo>
                  <a:lnTo>
                    <a:pt x="851" y="145"/>
                  </a:lnTo>
                  <a:lnTo>
                    <a:pt x="879" y="201"/>
                  </a:lnTo>
                  <a:lnTo>
                    <a:pt x="851" y="230"/>
                  </a:lnTo>
                  <a:lnTo>
                    <a:pt x="680" y="201"/>
                  </a:lnTo>
                  <a:lnTo>
                    <a:pt x="454" y="173"/>
                  </a:lnTo>
                  <a:lnTo>
                    <a:pt x="284" y="287"/>
                  </a:lnTo>
                  <a:lnTo>
                    <a:pt x="227" y="372"/>
                  </a:lnTo>
                  <a:lnTo>
                    <a:pt x="28" y="343"/>
                  </a:lnTo>
                  <a:lnTo>
                    <a:pt x="0" y="485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64" name="Freeform 32">
              <a:extLst>
                <a:ext uri="{FF2B5EF4-FFF2-40B4-BE49-F238E27FC236}">
                  <a16:creationId xmlns:a16="http://schemas.microsoft.com/office/drawing/2014/main" id="{A8375E43-6548-458F-8B50-A0024CE29EFF}"/>
                </a:ext>
              </a:extLst>
            </p:cNvPr>
            <p:cNvSpPr>
              <a:spLocks/>
            </p:cNvSpPr>
            <p:nvPr/>
          </p:nvSpPr>
          <p:spPr bwMode="auto">
            <a:xfrm>
              <a:off x="6725" y="3251"/>
              <a:ext cx="114" cy="113"/>
            </a:xfrm>
            <a:custGeom>
              <a:avLst/>
              <a:gdLst>
                <a:gd name="T0" fmla="*/ 57 w 114"/>
                <a:gd name="T1" fmla="*/ 0 h 113"/>
                <a:gd name="T2" fmla="*/ 0 w 114"/>
                <a:gd name="T3" fmla="*/ 56 h 113"/>
                <a:gd name="T4" fmla="*/ 0 w 114"/>
                <a:gd name="T5" fmla="*/ 85 h 113"/>
                <a:gd name="T6" fmla="*/ 57 w 114"/>
                <a:gd name="T7" fmla="*/ 113 h 113"/>
                <a:gd name="T8" fmla="*/ 114 w 114"/>
                <a:gd name="T9" fmla="*/ 56 h 113"/>
                <a:gd name="T10" fmla="*/ 85 w 114"/>
                <a:gd name="T11" fmla="*/ 0 h 113"/>
                <a:gd name="T12" fmla="*/ 57 w 114"/>
                <a:gd name="T13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4" h="113">
                  <a:moveTo>
                    <a:pt x="57" y="0"/>
                  </a:moveTo>
                  <a:lnTo>
                    <a:pt x="0" y="56"/>
                  </a:lnTo>
                  <a:lnTo>
                    <a:pt x="0" y="85"/>
                  </a:lnTo>
                  <a:lnTo>
                    <a:pt x="57" y="113"/>
                  </a:lnTo>
                  <a:lnTo>
                    <a:pt x="114" y="56"/>
                  </a:lnTo>
                  <a:lnTo>
                    <a:pt x="85" y="0"/>
                  </a:lnTo>
                  <a:lnTo>
                    <a:pt x="57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65" name="Freeform 33">
              <a:extLst>
                <a:ext uri="{FF2B5EF4-FFF2-40B4-BE49-F238E27FC236}">
                  <a16:creationId xmlns:a16="http://schemas.microsoft.com/office/drawing/2014/main" id="{82B32FBF-399E-4838-9D18-2CF5BD194D75}"/>
                </a:ext>
              </a:extLst>
            </p:cNvPr>
            <p:cNvSpPr>
              <a:spLocks/>
            </p:cNvSpPr>
            <p:nvPr/>
          </p:nvSpPr>
          <p:spPr bwMode="auto">
            <a:xfrm>
              <a:off x="6895" y="3222"/>
              <a:ext cx="85" cy="85"/>
            </a:xfrm>
            <a:custGeom>
              <a:avLst/>
              <a:gdLst>
                <a:gd name="T0" fmla="*/ 0 w 85"/>
                <a:gd name="T1" fmla="*/ 29 h 85"/>
                <a:gd name="T2" fmla="*/ 0 w 85"/>
                <a:gd name="T3" fmla="*/ 85 h 85"/>
                <a:gd name="T4" fmla="*/ 57 w 85"/>
                <a:gd name="T5" fmla="*/ 57 h 85"/>
                <a:gd name="T6" fmla="*/ 85 w 85"/>
                <a:gd name="T7" fmla="*/ 0 h 85"/>
                <a:gd name="T8" fmla="*/ 29 w 85"/>
                <a:gd name="T9" fmla="*/ 0 h 85"/>
                <a:gd name="T10" fmla="*/ 0 w 85"/>
                <a:gd name="T11" fmla="*/ 29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5" h="85">
                  <a:moveTo>
                    <a:pt x="0" y="29"/>
                  </a:moveTo>
                  <a:lnTo>
                    <a:pt x="0" y="85"/>
                  </a:lnTo>
                  <a:lnTo>
                    <a:pt x="57" y="57"/>
                  </a:lnTo>
                  <a:lnTo>
                    <a:pt x="85" y="0"/>
                  </a:lnTo>
                  <a:lnTo>
                    <a:pt x="29" y="0"/>
                  </a:lnTo>
                  <a:lnTo>
                    <a:pt x="0" y="29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466" name="Freeform 34">
              <a:extLst>
                <a:ext uri="{FF2B5EF4-FFF2-40B4-BE49-F238E27FC236}">
                  <a16:creationId xmlns:a16="http://schemas.microsoft.com/office/drawing/2014/main" id="{F3FE6ED0-CDDC-46DA-A356-AB0053F75D0C}"/>
                </a:ext>
              </a:extLst>
            </p:cNvPr>
            <p:cNvSpPr>
              <a:spLocks/>
            </p:cNvSpPr>
            <p:nvPr/>
          </p:nvSpPr>
          <p:spPr bwMode="auto">
            <a:xfrm>
              <a:off x="4542" y="5802"/>
              <a:ext cx="85" cy="85"/>
            </a:xfrm>
            <a:custGeom>
              <a:avLst/>
              <a:gdLst>
                <a:gd name="T0" fmla="*/ 29 w 85"/>
                <a:gd name="T1" fmla="*/ 0 h 85"/>
                <a:gd name="T2" fmla="*/ 0 w 85"/>
                <a:gd name="T3" fmla="*/ 57 h 85"/>
                <a:gd name="T4" fmla="*/ 85 w 85"/>
                <a:gd name="T5" fmla="*/ 85 h 85"/>
                <a:gd name="T6" fmla="*/ 85 w 85"/>
                <a:gd name="T7" fmla="*/ 29 h 85"/>
                <a:gd name="T8" fmla="*/ 29 w 85"/>
                <a:gd name="T9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85">
                  <a:moveTo>
                    <a:pt x="29" y="0"/>
                  </a:moveTo>
                  <a:lnTo>
                    <a:pt x="0" y="57"/>
                  </a:lnTo>
                  <a:lnTo>
                    <a:pt x="85" y="85"/>
                  </a:lnTo>
                  <a:lnTo>
                    <a:pt x="85" y="29"/>
                  </a:lnTo>
                  <a:lnTo>
                    <a:pt x="29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8467" name="Group 35">
            <a:extLst>
              <a:ext uri="{FF2B5EF4-FFF2-40B4-BE49-F238E27FC236}">
                <a16:creationId xmlns:a16="http://schemas.microsoft.com/office/drawing/2014/main" id="{96F4BB88-FA76-4C4D-8C79-32187C2EE20D}"/>
              </a:ext>
            </a:extLst>
          </p:cNvPr>
          <p:cNvGrpSpPr>
            <a:grpSpLocks/>
          </p:cNvGrpSpPr>
          <p:nvPr/>
        </p:nvGrpSpPr>
        <p:grpSpPr bwMode="auto">
          <a:xfrm>
            <a:off x="10010775" y="3540125"/>
            <a:ext cx="530225" cy="133350"/>
            <a:chOff x="1026" y="3760"/>
            <a:chExt cx="334" cy="84"/>
          </a:xfrm>
        </p:grpSpPr>
        <p:sp>
          <p:nvSpPr>
            <p:cNvPr id="18468" name="WordArt 36">
              <a:extLst>
                <a:ext uri="{FF2B5EF4-FFF2-40B4-BE49-F238E27FC236}">
                  <a16:creationId xmlns:a16="http://schemas.microsoft.com/office/drawing/2014/main" id="{B841EBEF-CB04-4CA5-ABF1-247495D5BEE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26" y="3760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小松島市</a:t>
              </a:r>
            </a:p>
          </p:txBody>
        </p:sp>
        <p:sp>
          <p:nvSpPr>
            <p:cNvPr id="18469" name="WordArt 37">
              <a:extLst>
                <a:ext uri="{FF2B5EF4-FFF2-40B4-BE49-F238E27FC236}">
                  <a16:creationId xmlns:a16="http://schemas.microsoft.com/office/drawing/2014/main" id="{040195CE-2B6C-44F1-873C-139BA5B54C6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27" y="3761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小松島市</a:t>
              </a:r>
            </a:p>
          </p:txBody>
        </p:sp>
      </p:grpSp>
      <p:grpSp>
        <p:nvGrpSpPr>
          <p:cNvPr id="18470" name="Group 38">
            <a:extLst>
              <a:ext uri="{FF2B5EF4-FFF2-40B4-BE49-F238E27FC236}">
                <a16:creationId xmlns:a16="http://schemas.microsoft.com/office/drawing/2014/main" id="{F9A1D940-8082-47A2-B129-87161318730F}"/>
              </a:ext>
            </a:extLst>
          </p:cNvPr>
          <p:cNvGrpSpPr>
            <a:grpSpLocks/>
          </p:cNvGrpSpPr>
          <p:nvPr/>
        </p:nvGrpSpPr>
        <p:grpSpPr bwMode="auto">
          <a:xfrm>
            <a:off x="9551988" y="1020763"/>
            <a:ext cx="396875" cy="133350"/>
            <a:chOff x="629" y="3760"/>
            <a:chExt cx="250" cy="84"/>
          </a:xfrm>
        </p:grpSpPr>
        <p:sp>
          <p:nvSpPr>
            <p:cNvPr id="18471" name="WordArt 39">
              <a:extLst>
                <a:ext uri="{FF2B5EF4-FFF2-40B4-BE49-F238E27FC236}">
                  <a16:creationId xmlns:a16="http://schemas.microsoft.com/office/drawing/2014/main" id="{418A514D-9536-460A-ABD5-599A43DA96A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29" y="376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鳴門市</a:t>
              </a:r>
            </a:p>
          </p:txBody>
        </p:sp>
        <p:sp>
          <p:nvSpPr>
            <p:cNvPr id="18472" name="WordArt 40">
              <a:extLst>
                <a:ext uri="{FF2B5EF4-FFF2-40B4-BE49-F238E27FC236}">
                  <a16:creationId xmlns:a16="http://schemas.microsoft.com/office/drawing/2014/main" id="{0C99D84E-48C8-4FCC-A2EA-2A0168A7DCF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30" y="376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鳴門市</a:t>
              </a:r>
            </a:p>
          </p:txBody>
        </p:sp>
      </p:grpSp>
      <p:grpSp>
        <p:nvGrpSpPr>
          <p:cNvPr id="18473" name="Group 41">
            <a:extLst>
              <a:ext uri="{FF2B5EF4-FFF2-40B4-BE49-F238E27FC236}">
                <a16:creationId xmlns:a16="http://schemas.microsoft.com/office/drawing/2014/main" id="{E4D3C188-AACB-4882-BE2B-D151E652A79C}"/>
              </a:ext>
            </a:extLst>
          </p:cNvPr>
          <p:cNvGrpSpPr>
            <a:grpSpLocks/>
          </p:cNvGrpSpPr>
          <p:nvPr/>
        </p:nvGrpSpPr>
        <p:grpSpPr bwMode="auto">
          <a:xfrm>
            <a:off x="9191625" y="2730500"/>
            <a:ext cx="396875" cy="133350"/>
            <a:chOff x="210" y="3760"/>
            <a:chExt cx="250" cy="84"/>
          </a:xfrm>
        </p:grpSpPr>
        <p:sp>
          <p:nvSpPr>
            <p:cNvPr id="18474" name="WordArt 42">
              <a:extLst>
                <a:ext uri="{FF2B5EF4-FFF2-40B4-BE49-F238E27FC236}">
                  <a16:creationId xmlns:a16="http://schemas.microsoft.com/office/drawing/2014/main" id="{C4F024F5-01D8-4F99-BBD0-61F8714577A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10" y="376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徳島市</a:t>
              </a:r>
            </a:p>
          </p:txBody>
        </p:sp>
        <p:sp>
          <p:nvSpPr>
            <p:cNvPr id="18475" name="WordArt 43">
              <a:extLst>
                <a:ext uri="{FF2B5EF4-FFF2-40B4-BE49-F238E27FC236}">
                  <a16:creationId xmlns:a16="http://schemas.microsoft.com/office/drawing/2014/main" id="{236990BC-8E5A-488E-B983-480D8E34596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11" y="376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徳島市</a:t>
              </a:r>
            </a:p>
          </p:txBody>
        </p:sp>
      </p:grpSp>
      <p:grpSp>
        <p:nvGrpSpPr>
          <p:cNvPr id="18476" name="Group 44">
            <a:extLst>
              <a:ext uri="{FF2B5EF4-FFF2-40B4-BE49-F238E27FC236}">
                <a16:creationId xmlns:a16="http://schemas.microsoft.com/office/drawing/2014/main" id="{8A066FBA-8169-4C1B-95EF-EB9F61A9E765}"/>
              </a:ext>
            </a:extLst>
          </p:cNvPr>
          <p:cNvGrpSpPr>
            <a:grpSpLocks/>
          </p:cNvGrpSpPr>
          <p:nvPr/>
        </p:nvGrpSpPr>
        <p:grpSpPr bwMode="auto">
          <a:xfrm>
            <a:off x="6491288" y="3000375"/>
            <a:ext cx="530225" cy="133350"/>
            <a:chOff x="1048" y="3961"/>
            <a:chExt cx="334" cy="84"/>
          </a:xfrm>
        </p:grpSpPr>
        <p:sp>
          <p:nvSpPr>
            <p:cNvPr id="18477" name="WordArt 45">
              <a:extLst>
                <a:ext uri="{FF2B5EF4-FFF2-40B4-BE49-F238E27FC236}">
                  <a16:creationId xmlns:a16="http://schemas.microsoft.com/office/drawing/2014/main" id="{00EB4D73-3F2D-436D-9F8D-E435E4926E1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48" y="3961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吉野川市</a:t>
              </a:r>
            </a:p>
          </p:txBody>
        </p:sp>
        <p:sp>
          <p:nvSpPr>
            <p:cNvPr id="18478" name="WordArt 46">
              <a:extLst>
                <a:ext uri="{FF2B5EF4-FFF2-40B4-BE49-F238E27FC236}">
                  <a16:creationId xmlns:a16="http://schemas.microsoft.com/office/drawing/2014/main" id="{EE6FEDB8-367F-489A-A353-9C2E5B8225D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49" y="3962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吉野川市</a:t>
              </a:r>
            </a:p>
          </p:txBody>
        </p:sp>
      </p:grpSp>
      <p:grpSp>
        <p:nvGrpSpPr>
          <p:cNvPr id="18479" name="Group 47">
            <a:extLst>
              <a:ext uri="{FF2B5EF4-FFF2-40B4-BE49-F238E27FC236}">
                <a16:creationId xmlns:a16="http://schemas.microsoft.com/office/drawing/2014/main" id="{425B6B32-3824-434C-9B04-9943AF845CB2}"/>
              </a:ext>
            </a:extLst>
          </p:cNvPr>
          <p:cNvGrpSpPr>
            <a:grpSpLocks/>
          </p:cNvGrpSpPr>
          <p:nvPr/>
        </p:nvGrpSpPr>
        <p:grpSpPr bwMode="auto">
          <a:xfrm>
            <a:off x="6761163" y="1830388"/>
            <a:ext cx="396875" cy="133350"/>
            <a:chOff x="651" y="3961"/>
            <a:chExt cx="250" cy="84"/>
          </a:xfrm>
        </p:grpSpPr>
        <p:sp>
          <p:nvSpPr>
            <p:cNvPr id="18480" name="WordArt 48">
              <a:extLst>
                <a:ext uri="{FF2B5EF4-FFF2-40B4-BE49-F238E27FC236}">
                  <a16:creationId xmlns:a16="http://schemas.microsoft.com/office/drawing/2014/main" id="{596E85C1-D36E-4743-AE29-3A4490EF0D7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51" y="3961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阿波市</a:t>
              </a:r>
            </a:p>
          </p:txBody>
        </p:sp>
        <p:sp>
          <p:nvSpPr>
            <p:cNvPr id="18481" name="WordArt 49">
              <a:extLst>
                <a:ext uri="{FF2B5EF4-FFF2-40B4-BE49-F238E27FC236}">
                  <a16:creationId xmlns:a16="http://schemas.microsoft.com/office/drawing/2014/main" id="{C7502556-E81A-49B5-85FD-7859BDF3EC8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52" y="3962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阿波市</a:t>
              </a:r>
            </a:p>
          </p:txBody>
        </p:sp>
      </p:grpSp>
      <p:grpSp>
        <p:nvGrpSpPr>
          <p:cNvPr id="18482" name="Group 50">
            <a:extLst>
              <a:ext uri="{FF2B5EF4-FFF2-40B4-BE49-F238E27FC236}">
                <a16:creationId xmlns:a16="http://schemas.microsoft.com/office/drawing/2014/main" id="{31A4A7B1-3F9A-42FB-8D8B-F44487022E7A}"/>
              </a:ext>
            </a:extLst>
          </p:cNvPr>
          <p:cNvGrpSpPr>
            <a:grpSpLocks/>
          </p:cNvGrpSpPr>
          <p:nvPr/>
        </p:nvGrpSpPr>
        <p:grpSpPr bwMode="auto">
          <a:xfrm>
            <a:off x="10001250" y="4891088"/>
            <a:ext cx="396875" cy="133350"/>
            <a:chOff x="232" y="3961"/>
            <a:chExt cx="250" cy="84"/>
          </a:xfrm>
        </p:grpSpPr>
        <p:sp>
          <p:nvSpPr>
            <p:cNvPr id="18483" name="WordArt 51">
              <a:extLst>
                <a:ext uri="{FF2B5EF4-FFF2-40B4-BE49-F238E27FC236}">
                  <a16:creationId xmlns:a16="http://schemas.microsoft.com/office/drawing/2014/main" id="{D43E2F3F-7F85-4A5C-9C7E-4BBBDA7F67A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32" y="3961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阿南市</a:t>
              </a:r>
            </a:p>
          </p:txBody>
        </p:sp>
        <p:sp>
          <p:nvSpPr>
            <p:cNvPr id="18484" name="WordArt 52">
              <a:extLst>
                <a:ext uri="{FF2B5EF4-FFF2-40B4-BE49-F238E27FC236}">
                  <a16:creationId xmlns:a16="http://schemas.microsoft.com/office/drawing/2014/main" id="{EE2B0D13-44DE-4AC4-8F66-0F4D21991FA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33" y="3962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阿南市</a:t>
              </a:r>
            </a:p>
          </p:txBody>
        </p:sp>
      </p:grpSp>
      <p:grpSp>
        <p:nvGrpSpPr>
          <p:cNvPr id="18485" name="Group 53">
            <a:extLst>
              <a:ext uri="{FF2B5EF4-FFF2-40B4-BE49-F238E27FC236}">
                <a16:creationId xmlns:a16="http://schemas.microsoft.com/office/drawing/2014/main" id="{A99B247C-9D09-4001-9F95-C452500C4B50}"/>
              </a:ext>
            </a:extLst>
          </p:cNvPr>
          <p:cNvGrpSpPr>
            <a:grpSpLocks/>
          </p:cNvGrpSpPr>
          <p:nvPr/>
        </p:nvGrpSpPr>
        <p:grpSpPr bwMode="auto">
          <a:xfrm>
            <a:off x="8380413" y="3630613"/>
            <a:ext cx="530225" cy="133350"/>
            <a:chOff x="1048" y="4188"/>
            <a:chExt cx="334" cy="84"/>
          </a:xfrm>
        </p:grpSpPr>
        <p:sp>
          <p:nvSpPr>
            <p:cNvPr id="18486" name="WordArt 54">
              <a:extLst>
                <a:ext uri="{FF2B5EF4-FFF2-40B4-BE49-F238E27FC236}">
                  <a16:creationId xmlns:a16="http://schemas.microsoft.com/office/drawing/2014/main" id="{937BC83E-850E-492E-9CF5-5C0FD6B28C3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48" y="4188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佐那河内村</a:t>
              </a:r>
            </a:p>
          </p:txBody>
        </p:sp>
        <p:sp>
          <p:nvSpPr>
            <p:cNvPr id="18487" name="WordArt 55">
              <a:extLst>
                <a:ext uri="{FF2B5EF4-FFF2-40B4-BE49-F238E27FC236}">
                  <a16:creationId xmlns:a16="http://schemas.microsoft.com/office/drawing/2014/main" id="{94710FF6-B6CB-4F66-B6A2-74908E680F4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49" y="4189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佐那河内村</a:t>
              </a:r>
            </a:p>
          </p:txBody>
        </p:sp>
      </p:grpSp>
      <p:grpSp>
        <p:nvGrpSpPr>
          <p:cNvPr id="18488" name="Group 56">
            <a:extLst>
              <a:ext uri="{FF2B5EF4-FFF2-40B4-BE49-F238E27FC236}">
                <a16:creationId xmlns:a16="http://schemas.microsoft.com/office/drawing/2014/main" id="{F7A066CA-E7D0-4566-8445-7C8D6FA5AE4C}"/>
              </a:ext>
            </a:extLst>
          </p:cNvPr>
          <p:cNvGrpSpPr>
            <a:grpSpLocks/>
          </p:cNvGrpSpPr>
          <p:nvPr/>
        </p:nvGrpSpPr>
        <p:grpSpPr bwMode="auto">
          <a:xfrm>
            <a:off x="1809750" y="4260850"/>
            <a:ext cx="396875" cy="133350"/>
            <a:chOff x="651" y="4188"/>
            <a:chExt cx="250" cy="84"/>
          </a:xfrm>
        </p:grpSpPr>
        <p:sp>
          <p:nvSpPr>
            <p:cNvPr id="18489" name="WordArt 57">
              <a:extLst>
                <a:ext uri="{FF2B5EF4-FFF2-40B4-BE49-F238E27FC236}">
                  <a16:creationId xmlns:a16="http://schemas.microsoft.com/office/drawing/2014/main" id="{2AB5EA40-232A-4550-A7C7-5E5E792ECCA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51" y="4188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三好市</a:t>
              </a:r>
            </a:p>
          </p:txBody>
        </p:sp>
        <p:sp>
          <p:nvSpPr>
            <p:cNvPr id="18490" name="WordArt 58">
              <a:extLst>
                <a:ext uri="{FF2B5EF4-FFF2-40B4-BE49-F238E27FC236}">
                  <a16:creationId xmlns:a16="http://schemas.microsoft.com/office/drawing/2014/main" id="{F1ACCA42-E00C-4B84-B6A5-3A9E6A48395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52" y="4189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三好市</a:t>
              </a:r>
            </a:p>
          </p:txBody>
        </p:sp>
      </p:grpSp>
      <p:grpSp>
        <p:nvGrpSpPr>
          <p:cNvPr id="18491" name="Group 59">
            <a:extLst>
              <a:ext uri="{FF2B5EF4-FFF2-40B4-BE49-F238E27FC236}">
                <a16:creationId xmlns:a16="http://schemas.microsoft.com/office/drawing/2014/main" id="{AAFEB128-182D-40E6-A5D3-28E887481629}"/>
              </a:ext>
            </a:extLst>
          </p:cNvPr>
          <p:cNvGrpSpPr>
            <a:grpSpLocks/>
          </p:cNvGrpSpPr>
          <p:nvPr/>
        </p:nvGrpSpPr>
        <p:grpSpPr bwMode="auto">
          <a:xfrm>
            <a:off x="5321300" y="3540125"/>
            <a:ext cx="396875" cy="133350"/>
            <a:chOff x="232" y="4188"/>
            <a:chExt cx="250" cy="84"/>
          </a:xfrm>
        </p:grpSpPr>
        <p:sp>
          <p:nvSpPr>
            <p:cNvPr id="18492" name="WordArt 60">
              <a:extLst>
                <a:ext uri="{FF2B5EF4-FFF2-40B4-BE49-F238E27FC236}">
                  <a16:creationId xmlns:a16="http://schemas.microsoft.com/office/drawing/2014/main" id="{0E65C91A-67C4-4FED-9689-4A4A5DDFE7C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32" y="4188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美馬市</a:t>
              </a:r>
            </a:p>
          </p:txBody>
        </p:sp>
        <p:sp>
          <p:nvSpPr>
            <p:cNvPr id="18493" name="WordArt 61">
              <a:extLst>
                <a:ext uri="{FF2B5EF4-FFF2-40B4-BE49-F238E27FC236}">
                  <a16:creationId xmlns:a16="http://schemas.microsoft.com/office/drawing/2014/main" id="{24424E2D-8055-414E-9332-2CFA0BA98A3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33" y="4189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美馬市</a:t>
              </a:r>
            </a:p>
          </p:txBody>
        </p:sp>
      </p:grpSp>
      <p:grpSp>
        <p:nvGrpSpPr>
          <p:cNvPr id="18494" name="Group 62">
            <a:extLst>
              <a:ext uri="{FF2B5EF4-FFF2-40B4-BE49-F238E27FC236}">
                <a16:creationId xmlns:a16="http://schemas.microsoft.com/office/drawing/2014/main" id="{13AA2934-BB82-4F5A-A615-F77DDF7B520A}"/>
              </a:ext>
            </a:extLst>
          </p:cNvPr>
          <p:cNvGrpSpPr>
            <a:grpSpLocks/>
          </p:cNvGrpSpPr>
          <p:nvPr/>
        </p:nvGrpSpPr>
        <p:grpSpPr bwMode="auto">
          <a:xfrm>
            <a:off x="4240213" y="3810000"/>
            <a:ext cx="530225" cy="133350"/>
            <a:chOff x="1105" y="4358"/>
            <a:chExt cx="334" cy="84"/>
          </a:xfrm>
        </p:grpSpPr>
        <p:sp>
          <p:nvSpPr>
            <p:cNvPr id="18495" name="WordArt 63">
              <a:extLst>
                <a:ext uri="{FF2B5EF4-FFF2-40B4-BE49-F238E27FC236}">
                  <a16:creationId xmlns:a16="http://schemas.microsoft.com/office/drawing/2014/main" id="{2C2222ED-C154-4E13-91F1-EA3F216E9E0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05" y="4358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つるぎ町</a:t>
              </a:r>
            </a:p>
          </p:txBody>
        </p:sp>
        <p:sp>
          <p:nvSpPr>
            <p:cNvPr id="18496" name="WordArt 64">
              <a:extLst>
                <a:ext uri="{FF2B5EF4-FFF2-40B4-BE49-F238E27FC236}">
                  <a16:creationId xmlns:a16="http://schemas.microsoft.com/office/drawing/2014/main" id="{461E0584-974C-44FC-B566-E8235956BCE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06" y="4359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つるぎ町</a:t>
              </a:r>
            </a:p>
          </p:txBody>
        </p:sp>
      </p:grpSp>
      <p:grpSp>
        <p:nvGrpSpPr>
          <p:cNvPr id="18497" name="Group 65">
            <a:extLst>
              <a:ext uri="{FF2B5EF4-FFF2-40B4-BE49-F238E27FC236}">
                <a16:creationId xmlns:a16="http://schemas.microsoft.com/office/drawing/2014/main" id="{2F3EAD5D-7BCB-41FB-8B9F-BEC505581144}"/>
              </a:ext>
            </a:extLst>
          </p:cNvPr>
          <p:cNvGrpSpPr>
            <a:grpSpLocks/>
          </p:cNvGrpSpPr>
          <p:nvPr/>
        </p:nvGrpSpPr>
        <p:grpSpPr bwMode="auto">
          <a:xfrm>
            <a:off x="7661275" y="4710113"/>
            <a:ext cx="396875" cy="133350"/>
            <a:chOff x="708" y="4358"/>
            <a:chExt cx="250" cy="84"/>
          </a:xfrm>
        </p:grpSpPr>
        <p:sp>
          <p:nvSpPr>
            <p:cNvPr id="18498" name="WordArt 66">
              <a:extLst>
                <a:ext uri="{FF2B5EF4-FFF2-40B4-BE49-F238E27FC236}">
                  <a16:creationId xmlns:a16="http://schemas.microsoft.com/office/drawing/2014/main" id="{998EFA50-8E57-464B-ACA4-9F8FB34F460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08" y="4358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上勝町</a:t>
              </a:r>
            </a:p>
          </p:txBody>
        </p:sp>
        <p:sp>
          <p:nvSpPr>
            <p:cNvPr id="18499" name="WordArt 67">
              <a:extLst>
                <a:ext uri="{FF2B5EF4-FFF2-40B4-BE49-F238E27FC236}">
                  <a16:creationId xmlns:a16="http://schemas.microsoft.com/office/drawing/2014/main" id="{32CC573A-9DEB-4A6A-9B0F-80728FD233B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09" y="4359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上勝町</a:t>
              </a:r>
            </a:p>
          </p:txBody>
        </p:sp>
      </p:grpSp>
      <p:grpSp>
        <p:nvGrpSpPr>
          <p:cNvPr id="18500" name="Group 68">
            <a:extLst>
              <a:ext uri="{FF2B5EF4-FFF2-40B4-BE49-F238E27FC236}">
                <a16:creationId xmlns:a16="http://schemas.microsoft.com/office/drawing/2014/main" id="{1B5E3DBE-7736-4987-BA8C-5A9A9FE45108}"/>
              </a:ext>
            </a:extLst>
          </p:cNvPr>
          <p:cNvGrpSpPr>
            <a:grpSpLocks/>
          </p:cNvGrpSpPr>
          <p:nvPr/>
        </p:nvGrpSpPr>
        <p:grpSpPr bwMode="auto">
          <a:xfrm>
            <a:off x="8831263" y="4260850"/>
            <a:ext cx="396875" cy="133350"/>
            <a:chOff x="289" y="4358"/>
            <a:chExt cx="250" cy="84"/>
          </a:xfrm>
        </p:grpSpPr>
        <p:sp>
          <p:nvSpPr>
            <p:cNvPr id="18501" name="WordArt 69">
              <a:extLst>
                <a:ext uri="{FF2B5EF4-FFF2-40B4-BE49-F238E27FC236}">
                  <a16:creationId xmlns:a16="http://schemas.microsoft.com/office/drawing/2014/main" id="{3D223876-6A21-4250-9632-40F734A67C1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89" y="4358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勝浦町</a:t>
              </a:r>
            </a:p>
          </p:txBody>
        </p:sp>
        <p:sp>
          <p:nvSpPr>
            <p:cNvPr id="18502" name="WordArt 70">
              <a:extLst>
                <a:ext uri="{FF2B5EF4-FFF2-40B4-BE49-F238E27FC236}">
                  <a16:creationId xmlns:a16="http://schemas.microsoft.com/office/drawing/2014/main" id="{ACE5BABE-0F3E-4763-9017-C8C609E327C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90" y="4359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勝浦町</a:t>
              </a:r>
            </a:p>
          </p:txBody>
        </p:sp>
      </p:grpSp>
      <p:grpSp>
        <p:nvGrpSpPr>
          <p:cNvPr id="18503" name="Group 71">
            <a:extLst>
              <a:ext uri="{FF2B5EF4-FFF2-40B4-BE49-F238E27FC236}">
                <a16:creationId xmlns:a16="http://schemas.microsoft.com/office/drawing/2014/main" id="{E174A270-5BB0-47DC-AC84-B9AA8F5C7A56}"/>
              </a:ext>
            </a:extLst>
          </p:cNvPr>
          <p:cNvGrpSpPr>
            <a:grpSpLocks/>
          </p:cNvGrpSpPr>
          <p:nvPr/>
        </p:nvGrpSpPr>
        <p:grpSpPr bwMode="auto">
          <a:xfrm>
            <a:off x="7210425" y="3810000"/>
            <a:ext cx="396875" cy="133350"/>
            <a:chOff x="708" y="4497"/>
            <a:chExt cx="250" cy="84"/>
          </a:xfrm>
        </p:grpSpPr>
        <p:sp>
          <p:nvSpPr>
            <p:cNvPr id="18504" name="WordArt 72">
              <a:extLst>
                <a:ext uri="{FF2B5EF4-FFF2-40B4-BE49-F238E27FC236}">
                  <a16:creationId xmlns:a16="http://schemas.microsoft.com/office/drawing/2014/main" id="{DC39FA15-83AF-4B98-8164-09CC89D50F1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08" y="449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神山町</a:t>
              </a:r>
            </a:p>
          </p:txBody>
        </p:sp>
        <p:sp>
          <p:nvSpPr>
            <p:cNvPr id="18505" name="WordArt 73">
              <a:extLst>
                <a:ext uri="{FF2B5EF4-FFF2-40B4-BE49-F238E27FC236}">
                  <a16:creationId xmlns:a16="http://schemas.microsoft.com/office/drawing/2014/main" id="{73708236-341F-4D0F-A96C-6FC8A248545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09" y="449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神山町</a:t>
              </a:r>
            </a:p>
          </p:txBody>
        </p:sp>
      </p:grpSp>
      <p:grpSp>
        <p:nvGrpSpPr>
          <p:cNvPr id="18506" name="Group 74">
            <a:extLst>
              <a:ext uri="{FF2B5EF4-FFF2-40B4-BE49-F238E27FC236}">
                <a16:creationId xmlns:a16="http://schemas.microsoft.com/office/drawing/2014/main" id="{281A6CED-C4E1-4B8B-BC60-064D77E510F5}"/>
              </a:ext>
            </a:extLst>
          </p:cNvPr>
          <p:cNvGrpSpPr>
            <a:grpSpLocks/>
          </p:cNvGrpSpPr>
          <p:nvPr/>
        </p:nvGrpSpPr>
        <p:grpSpPr bwMode="auto">
          <a:xfrm>
            <a:off x="8201025" y="2370138"/>
            <a:ext cx="396875" cy="133350"/>
            <a:chOff x="289" y="4497"/>
            <a:chExt cx="250" cy="84"/>
          </a:xfrm>
        </p:grpSpPr>
        <p:sp>
          <p:nvSpPr>
            <p:cNvPr id="18507" name="WordArt 75">
              <a:extLst>
                <a:ext uri="{FF2B5EF4-FFF2-40B4-BE49-F238E27FC236}">
                  <a16:creationId xmlns:a16="http://schemas.microsoft.com/office/drawing/2014/main" id="{DFC83273-C7B2-4648-AF7D-47A926D3C45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89" y="449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石井町</a:t>
              </a:r>
            </a:p>
          </p:txBody>
        </p:sp>
        <p:sp>
          <p:nvSpPr>
            <p:cNvPr id="18508" name="WordArt 76">
              <a:extLst>
                <a:ext uri="{FF2B5EF4-FFF2-40B4-BE49-F238E27FC236}">
                  <a16:creationId xmlns:a16="http://schemas.microsoft.com/office/drawing/2014/main" id="{D945603F-C728-474C-A030-A21F4EBA639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90" y="449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石井町</a:t>
              </a:r>
            </a:p>
          </p:txBody>
        </p:sp>
      </p:grpSp>
      <p:grpSp>
        <p:nvGrpSpPr>
          <p:cNvPr id="18509" name="Group 77">
            <a:extLst>
              <a:ext uri="{FF2B5EF4-FFF2-40B4-BE49-F238E27FC236}">
                <a16:creationId xmlns:a16="http://schemas.microsoft.com/office/drawing/2014/main" id="{C11184A7-42AD-4725-9BEF-CB35581C6E4D}"/>
              </a:ext>
            </a:extLst>
          </p:cNvPr>
          <p:cNvGrpSpPr>
            <a:grpSpLocks/>
          </p:cNvGrpSpPr>
          <p:nvPr/>
        </p:nvGrpSpPr>
        <p:grpSpPr bwMode="auto">
          <a:xfrm>
            <a:off x="8021638" y="7410450"/>
            <a:ext cx="396875" cy="133350"/>
            <a:chOff x="730" y="4698"/>
            <a:chExt cx="250" cy="84"/>
          </a:xfrm>
        </p:grpSpPr>
        <p:sp>
          <p:nvSpPr>
            <p:cNvPr id="18510" name="WordArt 78">
              <a:extLst>
                <a:ext uri="{FF2B5EF4-FFF2-40B4-BE49-F238E27FC236}">
                  <a16:creationId xmlns:a16="http://schemas.microsoft.com/office/drawing/2014/main" id="{99A6D7E2-6B23-439C-9E39-EA70798B2A5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30" y="4698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牟岐町</a:t>
              </a:r>
            </a:p>
          </p:txBody>
        </p:sp>
        <p:sp>
          <p:nvSpPr>
            <p:cNvPr id="18511" name="WordArt 79">
              <a:extLst>
                <a:ext uri="{FF2B5EF4-FFF2-40B4-BE49-F238E27FC236}">
                  <a16:creationId xmlns:a16="http://schemas.microsoft.com/office/drawing/2014/main" id="{52743582-B4F4-4C24-8067-C814B1E9C09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31" y="4699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牟岐町</a:t>
              </a:r>
            </a:p>
          </p:txBody>
        </p:sp>
      </p:grpSp>
      <p:grpSp>
        <p:nvGrpSpPr>
          <p:cNvPr id="18512" name="Group 80">
            <a:extLst>
              <a:ext uri="{FF2B5EF4-FFF2-40B4-BE49-F238E27FC236}">
                <a16:creationId xmlns:a16="http://schemas.microsoft.com/office/drawing/2014/main" id="{ECAAF28D-A5F3-4594-AD47-FB4960E72BD3}"/>
              </a:ext>
            </a:extLst>
          </p:cNvPr>
          <p:cNvGrpSpPr>
            <a:grpSpLocks/>
          </p:cNvGrpSpPr>
          <p:nvPr/>
        </p:nvGrpSpPr>
        <p:grpSpPr bwMode="auto">
          <a:xfrm>
            <a:off x="6491288" y="5880100"/>
            <a:ext cx="396875" cy="133350"/>
            <a:chOff x="311" y="4698"/>
            <a:chExt cx="250" cy="84"/>
          </a:xfrm>
        </p:grpSpPr>
        <p:sp>
          <p:nvSpPr>
            <p:cNvPr id="18513" name="WordArt 81">
              <a:extLst>
                <a:ext uri="{FF2B5EF4-FFF2-40B4-BE49-F238E27FC236}">
                  <a16:creationId xmlns:a16="http://schemas.microsoft.com/office/drawing/2014/main" id="{0287CB54-AC63-4D9A-AA22-C692B1A35D0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11" y="4698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那賀町</a:t>
              </a:r>
            </a:p>
          </p:txBody>
        </p:sp>
        <p:sp>
          <p:nvSpPr>
            <p:cNvPr id="18514" name="WordArt 82">
              <a:extLst>
                <a:ext uri="{FF2B5EF4-FFF2-40B4-BE49-F238E27FC236}">
                  <a16:creationId xmlns:a16="http://schemas.microsoft.com/office/drawing/2014/main" id="{16F52581-0528-43CB-B2D2-B45D8B3AC0D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12" y="4699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那賀町</a:t>
              </a:r>
            </a:p>
          </p:txBody>
        </p:sp>
      </p:grpSp>
      <p:grpSp>
        <p:nvGrpSpPr>
          <p:cNvPr id="18515" name="Group 83">
            <a:extLst>
              <a:ext uri="{FF2B5EF4-FFF2-40B4-BE49-F238E27FC236}">
                <a16:creationId xmlns:a16="http://schemas.microsoft.com/office/drawing/2014/main" id="{2CC70D1D-44BB-4B80-A2DB-7525B67CB1DB}"/>
              </a:ext>
            </a:extLst>
          </p:cNvPr>
          <p:cNvGrpSpPr>
            <a:grpSpLocks/>
          </p:cNvGrpSpPr>
          <p:nvPr/>
        </p:nvGrpSpPr>
        <p:grpSpPr bwMode="auto">
          <a:xfrm>
            <a:off x="6491288" y="7861300"/>
            <a:ext cx="396875" cy="133350"/>
            <a:chOff x="730" y="4925"/>
            <a:chExt cx="250" cy="84"/>
          </a:xfrm>
        </p:grpSpPr>
        <p:sp>
          <p:nvSpPr>
            <p:cNvPr id="18516" name="WordArt 84">
              <a:extLst>
                <a:ext uri="{FF2B5EF4-FFF2-40B4-BE49-F238E27FC236}">
                  <a16:creationId xmlns:a16="http://schemas.microsoft.com/office/drawing/2014/main" id="{4DED4192-5D17-4334-916F-6EF11F4805F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30" y="4925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海陽町</a:t>
              </a:r>
            </a:p>
          </p:txBody>
        </p:sp>
        <p:sp>
          <p:nvSpPr>
            <p:cNvPr id="18517" name="WordArt 85">
              <a:extLst>
                <a:ext uri="{FF2B5EF4-FFF2-40B4-BE49-F238E27FC236}">
                  <a16:creationId xmlns:a16="http://schemas.microsoft.com/office/drawing/2014/main" id="{E347584B-8367-4108-9A31-B15E283898A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31" y="4926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海陽町</a:t>
              </a:r>
            </a:p>
          </p:txBody>
        </p:sp>
      </p:grpSp>
      <p:grpSp>
        <p:nvGrpSpPr>
          <p:cNvPr id="18518" name="Group 86">
            <a:extLst>
              <a:ext uri="{FF2B5EF4-FFF2-40B4-BE49-F238E27FC236}">
                <a16:creationId xmlns:a16="http://schemas.microsoft.com/office/drawing/2014/main" id="{17D8BB13-2A43-4F9A-B4D4-CD0FCF3616EC}"/>
              </a:ext>
            </a:extLst>
          </p:cNvPr>
          <p:cNvGrpSpPr>
            <a:grpSpLocks/>
          </p:cNvGrpSpPr>
          <p:nvPr/>
        </p:nvGrpSpPr>
        <p:grpSpPr bwMode="auto">
          <a:xfrm>
            <a:off x="8831263" y="6600825"/>
            <a:ext cx="396875" cy="133350"/>
            <a:chOff x="311" y="4925"/>
            <a:chExt cx="250" cy="84"/>
          </a:xfrm>
        </p:grpSpPr>
        <p:sp>
          <p:nvSpPr>
            <p:cNvPr id="18519" name="WordArt 87">
              <a:extLst>
                <a:ext uri="{FF2B5EF4-FFF2-40B4-BE49-F238E27FC236}">
                  <a16:creationId xmlns:a16="http://schemas.microsoft.com/office/drawing/2014/main" id="{4E5D6E30-9C8C-4890-9DED-BBA1EB6B6A3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11" y="4925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美波町</a:t>
              </a:r>
            </a:p>
          </p:txBody>
        </p:sp>
        <p:sp>
          <p:nvSpPr>
            <p:cNvPr id="18520" name="WordArt 88">
              <a:extLst>
                <a:ext uri="{FF2B5EF4-FFF2-40B4-BE49-F238E27FC236}">
                  <a16:creationId xmlns:a16="http://schemas.microsoft.com/office/drawing/2014/main" id="{1B393BBE-10B4-4749-BA5B-48D024A5C40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12" y="4926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美波町</a:t>
              </a:r>
            </a:p>
          </p:txBody>
        </p:sp>
      </p:grpSp>
      <p:grpSp>
        <p:nvGrpSpPr>
          <p:cNvPr id="18521" name="Group 89">
            <a:extLst>
              <a:ext uri="{FF2B5EF4-FFF2-40B4-BE49-F238E27FC236}">
                <a16:creationId xmlns:a16="http://schemas.microsoft.com/office/drawing/2014/main" id="{4199902B-22C5-48F6-9B9F-101EBAC14989}"/>
              </a:ext>
            </a:extLst>
          </p:cNvPr>
          <p:cNvGrpSpPr>
            <a:grpSpLocks/>
          </p:cNvGrpSpPr>
          <p:nvPr/>
        </p:nvGrpSpPr>
        <p:grpSpPr bwMode="auto">
          <a:xfrm>
            <a:off x="9461500" y="1920875"/>
            <a:ext cx="396875" cy="133350"/>
            <a:chOff x="787" y="5095"/>
            <a:chExt cx="250" cy="84"/>
          </a:xfrm>
        </p:grpSpPr>
        <p:sp>
          <p:nvSpPr>
            <p:cNvPr id="18522" name="WordArt 90">
              <a:extLst>
                <a:ext uri="{FF2B5EF4-FFF2-40B4-BE49-F238E27FC236}">
                  <a16:creationId xmlns:a16="http://schemas.microsoft.com/office/drawing/2014/main" id="{395AEC8B-ACE1-43EF-9FA5-2824C2D4EF2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87" y="5095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北島町</a:t>
              </a:r>
            </a:p>
          </p:txBody>
        </p:sp>
        <p:sp>
          <p:nvSpPr>
            <p:cNvPr id="18523" name="WordArt 91">
              <a:extLst>
                <a:ext uri="{FF2B5EF4-FFF2-40B4-BE49-F238E27FC236}">
                  <a16:creationId xmlns:a16="http://schemas.microsoft.com/office/drawing/2014/main" id="{EE10C5E0-7255-4E74-9AA9-425B4954B21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88" y="5096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北島町</a:t>
              </a:r>
            </a:p>
          </p:txBody>
        </p:sp>
      </p:grpSp>
      <p:grpSp>
        <p:nvGrpSpPr>
          <p:cNvPr id="18524" name="Group 92">
            <a:extLst>
              <a:ext uri="{FF2B5EF4-FFF2-40B4-BE49-F238E27FC236}">
                <a16:creationId xmlns:a16="http://schemas.microsoft.com/office/drawing/2014/main" id="{DF4D1E30-2170-45DB-8B60-AA000DDABFD3}"/>
              </a:ext>
            </a:extLst>
          </p:cNvPr>
          <p:cNvGrpSpPr>
            <a:grpSpLocks/>
          </p:cNvGrpSpPr>
          <p:nvPr/>
        </p:nvGrpSpPr>
        <p:grpSpPr bwMode="auto">
          <a:xfrm>
            <a:off x="10091738" y="1649413"/>
            <a:ext cx="396875" cy="133350"/>
            <a:chOff x="368" y="5095"/>
            <a:chExt cx="250" cy="84"/>
          </a:xfrm>
        </p:grpSpPr>
        <p:sp>
          <p:nvSpPr>
            <p:cNvPr id="18525" name="WordArt 93">
              <a:extLst>
                <a:ext uri="{FF2B5EF4-FFF2-40B4-BE49-F238E27FC236}">
                  <a16:creationId xmlns:a16="http://schemas.microsoft.com/office/drawing/2014/main" id="{BA4308CE-876A-417B-B091-6717670682C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68" y="5095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松茂町</a:t>
              </a:r>
            </a:p>
          </p:txBody>
        </p:sp>
        <p:sp>
          <p:nvSpPr>
            <p:cNvPr id="18526" name="WordArt 94">
              <a:extLst>
                <a:ext uri="{FF2B5EF4-FFF2-40B4-BE49-F238E27FC236}">
                  <a16:creationId xmlns:a16="http://schemas.microsoft.com/office/drawing/2014/main" id="{67EFE1FA-AAC5-439B-810A-25A647E60E9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69" y="5096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松茂町</a:t>
              </a:r>
            </a:p>
          </p:txBody>
        </p:sp>
      </p:grpSp>
      <p:grpSp>
        <p:nvGrpSpPr>
          <p:cNvPr id="18527" name="Group 95">
            <a:extLst>
              <a:ext uri="{FF2B5EF4-FFF2-40B4-BE49-F238E27FC236}">
                <a16:creationId xmlns:a16="http://schemas.microsoft.com/office/drawing/2014/main" id="{7D1C37FC-627E-49A8-9118-1D19F59499E9}"/>
              </a:ext>
            </a:extLst>
          </p:cNvPr>
          <p:cNvGrpSpPr>
            <a:grpSpLocks/>
          </p:cNvGrpSpPr>
          <p:nvPr/>
        </p:nvGrpSpPr>
        <p:grpSpPr bwMode="auto">
          <a:xfrm>
            <a:off x="8470900" y="1379538"/>
            <a:ext cx="396875" cy="133350"/>
            <a:chOff x="821" y="5234"/>
            <a:chExt cx="250" cy="84"/>
          </a:xfrm>
        </p:grpSpPr>
        <p:sp>
          <p:nvSpPr>
            <p:cNvPr id="18528" name="WordArt 96">
              <a:extLst>
                <a:ext uri="{FF2B5EF4-FFF2-40B4-BE49-F238E27FC236}">
                  <a16:creationId xmlns:a16="http://schemas.microsoft.com/office/drawing/2014/main" id="{6045992D-4856-4606-B1FA-8734162DEBF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21" y="5234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板野町</a:t>
              </a:r>
            </a:p>
          </p:txBody>
        </p:sp>
        <p:sp>
          <p:nvSpPr>
            <p:cNvPr id="18529" name="WordArt 97">
              <a:extLst>
                <a:ext uri="{FF2B5EF4-FFF2-40B4-BE49-F238E27FC236}">
                  <a16:creationId xmlns:a16="http://schemas.microsoft.com/office/drawing/2014/main" id="{58521530-4C75-4439-9BF6-FFD596157DB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22" y="5235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板野町</a:t>
              </a:r>
            </a:p>
          </p:txBody>
        </p:sp>
      </p:grpSp>
      <p:grpSp>
        <p:nvGrpSpPr>
          <p:cNvPr id="18530" name="Group 98">
            <a:extLst>
              <a:ext uri="{FF2B5EF4-FFF2-40B4-BE49-F238E27FC236}">
                <a16:creationId xmlns:a16="http://schemas.microsoft.com/office/drawing/2014/main" id="{EE4FCC0C-F6E0-4153-A30B-4173CB7CD2D7}"/>
              </a:ext>
            </a:extLst>
          </p:cNvPr>
          <p:cNvGrpSpPr>
            <a:grpSpLocks/>
          </p:cNvGrpSpPr>
          <p:nvPr/>
        </p:nvGrpSpPr>
        <p:grpSpPr bwMode="auto">
          <a:xfrm>
            <a:off x="8921750" y="1830388"/>
            <a:ext cx="396875" cy="133350"/>
            <a:chOff x="402" y="5234"/>
            <a:chExt cx="250" cy="84"/>
          </a:xfrm>
        </p:grpSpPr>
        <p:sp>
          <p:nvSpPr>
            <p:cNvPr id="18531" name="WordArt 99">
              <a:extLst>
                <a:ext uri="{FF2B5EF4-FFF2-40B4-BE49-F238E27FC236}">
                  <a16:creationId xmlns:a16="http://schemas.microsoft.com/office/drawing/2014/main" id="{66C2FDFE-6163-4096-845C-832A125C6AC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02" y="5234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藍住町</a:t>
              </a:r>
            </a:p>
          </p:txBody>
        </p:sp>
        <p:sp>
          <p:nvSpPr>
            <p:cNvPr id="18532" name="WordArt 100">
              <a:extLst>
                <a:ext uri="{FF2B5EF4-FFF2-40B4-BE49-F238E27FC236}">
                  <a16:creationId xmlns:a16="http://schemas.microsoft.com/office/drawing/2014/main" id="{22732A93-0849-45B8-B187-07AA724C037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03" y="5235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藍住町</a:t>
              </a:r>
            </a:p>
          </p:txBody>
        </p:sp>
      </p:grpSp>
      <p:grpSp>
        <p:nvGrpSpPr>
          <p:cNvPr id="18533" name="Group 101">
            <a:extLst>
              <a:ext uri="{FF2B5EF4-FFF2-40B4-BE49-F238E27FC236}">
                <a16:creationId xmlns:a16="http://schemas.microsoft.com/office/drawing/2014/main" id="{7F713401-F28F-4C7B-8B5A-D9E3DEFDE3C1}"/>
              </a:ext>
            </a:extLst>
          </p:cNvPr>
          <p:cNvGrpSpPr>
            <a:grpSpLocks/>
          </p:cNvGrpSpPr>
          <p:nvPr/>
        </p:nvGrpSpPr>
        <p:grpSpPr bwMode="auto">
          <a:xfrm>
            <a:off x="7931150" y="1739900"/>
            <a:ext cx="396875" cy="133350"/>
            <a:chOff x="424" y="5435"/>
            <a:chExt cx="250" cy="84"/>
          </a:xfrm>
        </p:grpSpPr>
        <p:sp>
          <p:nvSpPr>
            <p:cNvPr id="18534" name="WordArt 102">
              <a:extLst>
                <a:ext uri="{FF2B5EF4-FFF2-40B4-BE49-F238E27FC236}">
                  <a16:creationId xmlns:a16="http://schemas.microsoft.com/office/drawing/2014/main" id="{79D8B2AA-D429-4016-9FDF-00CCD646343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24" y="5435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上板町</a:t>
              </a:r>
            </a:p>
          </p:txBody>
        </p:sp>
        <p:sp>
          <p:nvSpPr>
            <p:cNvPr id="18535" name="WordArt 103">
              <a:extLst>
                <a:ext uri="{FF2B5EF4-FFF2-40B4-BE49-F238E27FC236}">
                  <a16:creationId xmlns:a16="http://schemas.microsoft.com/office/drawing/2014/main" id="{A9E79D2D-6017-4655-82CA-7D182460795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25" y="5436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上板町</a:t>
              </a:r>
            </a:p>
          </p:txBody>
        </p:sp>
      </p:grpSp>
      <p:grpSp>
        <p:nvGrpSpPr>
          <p:cNvPr id="18536" name="Group 104">
            <a:extLst>
              <a:ext uri="{FF2B5EF4-FFF2-40B4-BE49-F238E27FC236}">
                <a16:creationId xmlns:a16="http://schemas.microsoft.com/office/drawing/2014/main" id="{36B7362A-479A-4ACA-91FC-E808578F344B}"/>
              </a:ext>
            </a:extLst>
          </p:cNvPr>
          <p:cNvGrpSpPr>
            <a:grpSpLocks/>
          </p:cNvGrpSpPr>
          <p:nvPr/>
        </p:nvGrpSpPr>
        <p:grpSpPr bwMode="auto">
          <a:xfrm>
            <a:off x="2979738" y="3090863"/>
            <a:ext cx="530225" cy="133350"/>
            <a:chOff x="1218" y="4528"/>
            <a:chExt cx="334" cy="84"/>
          </a:xfrm>
        </p:grpSpPr>
        <p:sp>
          <p:nvSpPr>
            <p:cNvPr id="18537" name="WordArt 105">
              <a:extLst>
                <a:ext uri="{FF2B5EF4-FFF2-40B4-BE49-F238E27FC236}">
                  <a16:creationId xmlns:a16="http://schemas.microsoft.com/office/drawing/2014/main" id="{A44DC789-3E43-440C-BF82-15051FDDCAE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18" y="4528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東みよし町</a:t>
              </a:r>
            </a:p>
          </p:txBody>
        </p:sp>
        <p:sp>
          <p:nvSpPr>
            <p:cNvPr id="18538" name="WordArt 106">
              <a:extLst>
                <a:ext uri="{FF2B5EF4-FFF2-40B4-BE49-F238E27FC236}">
                  <a16:creationId xmlns:a16="http://schemas.microsoft.com/office/drawing/2014/main" id="{6A3D523A-9B6B-4034-A806-EBEA8B43BCE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19" y="4529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東みよし町</a:t>
              </a:r>
            </a:p>
          </p:txBody>
        </p:sp>
      </p:grpSp>
      <p:grpSp>
        <p:nvGrpSpPr>
          <p:cNvPr id="18539" name="Group 107">
            <a:extLst>
              <a:ext uri="{FF2B5EF4-FFF2-40B4-BE49-F238E27FC236}">
                <a16:creationId xmlns:a16="http://schemas.microsoft.com/office/drawing/2014/main" id="{169F3771-FEC0-482A-8016-3C6D0A19D2DB}"/>
              </a:ext>
            </a:extLst>
          </p:cNvPr>
          <p:cNvGrpSpPr>
            <a:grpSpLocks/>
          </p:cNvGrpSpPr>
          <p:nvPr/>
        </p:nvGrpSpPr>
        <p:grpSpPr bwMode="auto">
          <a:xfrm>
            <a:off x="3249613" y="2549525"/>
            <a:ext cx="396875" cy="133350"/>
            <a:chOff x="651" y="4188"/>
            <a:chExt cx="250" cy="84"/>
          </a:xfrm>
        </p:grpSpPr>
        <p:sp>
          <p:nvSpPr>
            <p:cNvPr id="18540" name="WordArt 108">
              <a:extLst>
                <a:ext uri="{FF2B5EF4-FFF2-40B4-BE49-F238E27FC236}">
                  <a16:creationId xmlns:a16="http://schemas.microsoft.com/office/drawing/2014/main" id="{8918D1A9-C1FA-4981-8EF4-10561BB88D9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51" y="4188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三好市</a:t>
              </a:r>
            </a:p>
          </p:txBody>
        </p:sp>
        <p:sp>
          <p:nvSpPr>
            <p:cNvPr id="18541" name="WordArt 109">
              <a:extLst>
                <a:ext uri="{FF2B5EF4-FFF2-40B4-BE49-F238E27FC236}">
                  <a16:creationId xmlns:a16="http://schemas.microsoft.com/office/drawing/2014/main" id="{46F00518-2A7E-48C5-921F-481E32E5B6C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52" y="4189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三好市</a:t>
              </a:r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460" name="Group 4">
            <a:extLst>
              <a:ext uri="{FF2B5EF4-FFF2-40B4-BE49-F238E27FC236}">
                <a16:creationId xmlns:a16="http://schemas.microsoft.com/office/drawing/2014/main" id="{DE947803-D9B8-4EE6-8F87-EE439F4C10D9}"/>
              </a:ext>
            </a:extLst>
          </p:cNvPr>
          <p:cNvGrpSpPr>
            <a:grpSpLocks/>
          </p:cNvGrpSpPr>
          <p:nvPr/>
        </p:nvGrpSpPr>
        <p:grpSpPr bwMode="auto">
          <a:xfrm>
            <a:off x="279400" y="300038"/>
            <a:ext cx="12242800" cy="9001125"/>
            <a:chOff x="176" y="189"/>
            <a:chExt cx="7712" cy="5670"/>
          </a:xfrm>
        </p:grpSpPr>
        <p:sp>
          <p:nvSpPr>
            <p:cNvPr id="19461" name="Freeform 5">
              <a:extLst>
                <a:ext uri="{FF2B5EF4-FFF2-40B4-BE49-F238E27FC236}">
                  <a16:creationId xmlns:a16="http://schemas.microsoft.com/office/drawing/2014/main" id="{B1F50C56-A280-4EC8-91D2-6C300770C850}"/>
                </a:ext>
              </a:extLst>
            </p:cNvPr>
            <p:cNvSpPr>
              <a:spLocks/>
            </p:cNvSpPr>
            <p:nvPr/>
          </p:nvSpPr>
          <p:spPr bwMode="auto">
            <a:xfrm>
              <a:off x="176" y="1550"/>
              <a:ext cx="2892" cy="2325"/>
            </a:xfrm>
            <a:custGeom>
              <a:avLst/>
              <a:gdLst>
                <a:gd name="T0" fmla="*/ 2552 w 2892"/>
                <a:gd name="T1" fmla="*/ 1984 h 2325"/>
                <a:gd name="T2" fmla="*/ 2495 w 2892"/>
                <a:gd name="T3" fmla="*/ 2041 h 2325"/>
                <a:gd name="T4" fmla="*/ 2212 w 2892"/>
                <a:gd name="T5" fmla="*/ 1928 h 2325"/>
                <a:gd name="T6" fmla="*/ 2042 w 2892"/>
                <a:gd name="T7" fmla="*/ 1984 h 2325"/>
                <a:gd name="T8" fmla="*/ 1985 w 2892"/>
                <a:gd name="T9" fmla="*/ 2154 h 2325"/>
                <a:gd name="T10" fmla="*/ 1928 w 2892"/>
                <a:gd name="T11" fmla="*/ 2211 h 2325"/>
                <a:gd name="T12" fmla="*/ 1815 w 2892"/>
                <a:gd name="T13" fmla="*/ 2268 h 2325"/>
                <a:gd name="T14" fmla="*/ 1758 w 2892"/>
                <a:gd name="T15" fmla="*/ 2325 h 2325"/>
                <a:gd name="T16" fmla="*/ 1645 w 2892"/>
                <a:gd name="T17" fmla="*/ 2268 h 2325"/>
                <a:gd name="T18" fmla="*/ 1588 w 2892"/>
                <a:gd name="T19" fmla="*/ 2211 h 2325"/>
                <a:gd name="T20" fmla="*/ 1418 w 2892"/>
                <a:gd name="T21" fmla="*/ 2098 h 2325"/>
                <a:gd name="T22" fmla="*/ 1361 w 2892"/>
                <a:gd name="T23" fmla="*/ 2041 h 2325"/>
                <a:gd name="T24" fmla="*/ 1304 w 2892"/>
                <a:gd name="T25" fmla="*/ 1984 h 2325"/>
                <a:gd name="T26" fmla="*/ 1248 w 2892"/>
                <a:gd name="T27" fmla="*/ 1871 h 2325"/>
                <a:gd name="T28" fmla="*/ 1134 w 2892"/>
                <a:gd name="T29" fmla="*/ 1928 h 2325"/>
                <a:gd name="T30" fmla="*/ 851 w 2892"/>
                <a:gd name="T31" fmla="*/ 1871 h 2325"/>
                <a:gd name="T32" fmla="*/ 794 w 2892"/>
                <a:gd name="T33" fmla="*/ 1928 h 2325"/>
                <a:gd name="T34" fmla="*/ 567 w 2892"/>
                <a:gd name="T35" fmla="*/ 1871 h 2325"/>
                <a:gd name="T36" fmla="*/ 454 w 2892"/>
                <a:gd name="T37" fmla="*/ 1814 h 2325"/>
                <a:gd name="T38" fmla="*/ 284 w 2892"/>
                <a:gd name="T39" fmla="*/ 1758 h 2325"/>
                <a:gd name="T40" fmla="*/ 114 w 2892"/>
                <a:gd name="T41" fmla="*/ 1701 h 2325"/>
                <a:gd name="T42" fmla="*/ 57 w 2892"/>
                <a:gd name="T43" fmla="*/ 1644 h 2325"/>
                <a:gd name="T44" fmla="*/ 0 w 2892"/>
                <a:gd name="T45" fmla="*/ 1531 h 2325"/>
                <a:gd name="T46" fmla="*/ 114 w 2892"/>
                <a:gd name="T47" fmla="*/ 1361 h 2325"/>
                <a:gd name="T48" fmla="*/ 170 w 2892"/>
                <a:gd name="T49" fmla="*/ 1304 h 2325"/>
                <a:gd name="T50" fmla="*/ 227 w 2892"/>
                <a:gd name="T51" fmla="*/ 1247 h 2325"/>
                <a:gd name="T52" fmla="*/ 114 w 2892"/>
                <a:gd name="T53" fmla="*/ 1134 h 2325"/>
                <a:gd name="T54" fmla="*/ 170 w 2892"/>
                <a:gd name="T55" fmla="*/ 1077 h 2325"/>
                <a:gd name="T56" fmla="*/ 227 w 2892"/>
                <a:gd name="T57" fmla="*/ 1020 h 2325"/>
                <a:gd name="T58" fmla="*/ 170 w 2892"/>
                <a:gd name="T59" fmla="*/ 964 h 2325"/>
                <a:gd name="T60" fmla="*/ 227 w 2892"/>
                <a:gd name="T61" fmla="*/ 907 h 2325"/>
                <a:gd name="T62" fmla="*/ 170 w 2892"/>
                <a:gd name="T63" fmla="*/ 794 h 2325"/>
                <a:gd name="T64" fmla="*/ 114 w 2892"/>
                <a:gd name="T65" fmla="*/ 680 h 2325"/>
                <a:gd name="T66" fmla="*/ 170 w 2892"/>
                <a:gd name="T67" fmla="*/ 510 h 2325"/>
                <a:gd name="T68" fmla="*/ 341 w 2892"/>
                <a:gd name="T69" fmla="*/ 453 h 2325"/>
                <a:gd name="T70" fmla="*/ 454 w 2892"/>
                <a:gd name="T71" fmla="*/ 283 h 2325"/>
                <a:gd name="T72" fmla="*/ 511 w 2892"/>
                <a:gd name="T73" fmla="*/ 227 h 2325"/>
                <a:gd name="T74" fmla="*/ 567 w 2892"/>
                <a:gd name="T75" fmla="*/ 170 h 2325"/>
                <a:gd name="T76" fmla="*/ 624 w 2892"/>
                <a:gd name="T77" fmla="*/ 113 h 2325"/>
                <a:gd name="T78" fmla="*/ 681 w 2892"/>
                <a:gd name="T79" fmla="*/ 56 h 2325"/>
                <a:gd name="T80" fmla="*/ 794 w 2892"/>
                <a:gd name="T81" fmla="*/ 0 h 2325"/>
                <a:gd name="T82" fmla="*/ 908 w 2892"/>
                <a:gd name="T83" fmla="*/ 56 h 2325"/>
                <a:gd name="T84" fmla="*/ 1134 w 2892"/>
                <a:gd name="T85" fmla="*/ 113 h 2325"/>
                <a:gd name="T86" fmla="*/ 1191 w 2892"/>
                <a:gd name="T87" fmla="*/ 170 h 2325"/>
                <a:gd name="T88" fmla="*/ 1248 w 2892"/>
                <a:gd name="T89" fmla="*/ 227 h 2325"/>
                <a:gd name="T90" fmla="*/ 1304 w 2892"/>
                <a:gd name="T91" fmla="*/ 340 h 2325"/>
                <a:gd name="T92" fmla="*/ 1588 w 2892"/>
                <a:gd name="T93" fmla="*/ 510 h 2325"/>
                <a:gd name="T94" fmla="*/ 1645 w 2892"/>
                <a:gd name="T95" fmla="*/ 567 h 2325"/>
                <a:gd name="T96" fmla="*/ 1701 w 2892"/>
                <a:gd name="T97" fmla="*/ 680 h 2325"/>
                <a:gd name="T98" fmla="*/ 1758 w 2892"/>
                <a:gd name="T99" fmla="*/ 850 h 2325"/>
                <a:gd name="T100" fmla="*/ 1985 w 2892"/>
                <a:gd name="T101" fmla="*/ 964 h 2325"/>
                <a:gd name="T102" fmla="*/ 2098 w 2892"/>
                <a:gd name="T103" fmla="*/ 1077 h 2325"/>
                <a:gd name="T104" fmla="*/ 2042 w 2892"/>
                <a:gd name="T105" fmla="*/ 1134 h 2325"/>
                <a:gd name="T106" fmla="*/ 2098 w 2892"/>
                <a:gd name="T107" fmla="*/ 1190 h 2325"/>
                <a:gd name="T108" fmla="*/ 2155 w 2892"/>
                <a:gd name="T109" fmla="*/ 1247 h 2325"/>
                <a:gd name="T110" fmla="*/ 2325 w 2892"/>
                <a:gd name="T111" fmla="*/ 1417 h 2325"/>
                <a:gd name="T112" fmla="*/ 2552 w 2892"/>
                <a:gd name="T113" fmla="*/ 1474 h 2325"/>
                <a:gd name="T114" fmla="*/ 2609 w 2892"/>
                <a:gd name="T115" fmla="*/ 1531 h 2325"/>
                <a:gd name="T116" fmla="*/ 2552 w 2892"/>
                <a:gd name="T117" fmla="*/ 1587 h 2325"/>
                <a:gd name="T118" fmla="*/ 2609 w 2892"/>
                <a:gd name="T119" fmla="*/ 1644 h 2325"/>
                <a:gd name="T120" fmla="*/ 2892 w 2892"/>
                <a:gd name="T121" fmla="*/ 1871 h 2325"/>
                <a:gd name="T122" fmla="*/ 2779 w 2892"/>
                <a:gd name="T123" fmla="*/ 1928 h 2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892" h="2325">
                  <a:moveTo>
                    <a:pt x="2552" y="1928"/>
                  </a:moveTo>
                  <a:lnTo>
                    <a:pt x="2552" y="1984"/>
                  </a:lnTo>
                  <a:lnTo>
                    <a:pt x="2495" y="1984"/>
                  </a:lnTo>
                  <a:lnTo>
                    <a:pt x="2495" y="2041"/>
                  </a:lnTo>
                  <a:lnTo>
                    <a:pt x="2212" y="2041"/>
                  </a:lnTo>
                  <a:lnTo>
                    <a:pt x="2212" y="1928"/>
                  </a:lnTo>
                  <a:lnTo>
                    <a:pt x="2042" y="1928"/>
                  </a:lnTo>
                  <a:lnTo>
                    <a:pt x="2042" y="1984"/>
                  </a:lnTo>
                  <a:lnTo>
                    <a:pt x="1985" y="1984"/>
                  </a:lnTo>
                  <a:lnTo>
                    <a:pt x="1985" y="2154"/>
                  </a:lnTo>
                  <a:lnTo>
                    <a:pt x="1928" y="2154"/>
                  </a:lnTo>
                  <a:lnTo>
                    <a:pt x="1928" y="2211"/>
                  </a:lnTo>
                  <a:lnTo>
                    <a:pt x="1815" y="2211"/>
                  </a:lnTo>
                  <a:lnTo>
                    <a:pt x="1815" y="2268"/>
                  </a:lnTo>
                  <a:lnTo>
                    <a:pt x="1758" y="2268"/>
                  </a:lnTo>
                  <a:lnTo>
                    <a:pt x="1758" y="2325"/>
                  </a:lnTo>
                  <a:lnTo>
                    <a:pt x="1645" y="2325"/>
                  </a:lnTo>
                  <a:lnTo>
                    <a:pt x="1645" y="2268"/>
                  </a:lnTo>
                  <a:lnTo>
                    <a:pt x="1588" y="2268"/>
                  </a:lnTo>
                  <a:lnTo>
                    <a:pt x="1588" y="2211"/>
                  </a:lnTo>
                  <a:lnTo>
                    <a:pt x="1418" y="2211"/>
                  </a:lnTo>
                  <a:lnTo>
                    <a:pt x="1418" y="2098"/>
                  </a:lnTo>
                  <a:lnTo>
                    <a:pt x="1361" y="2098"/>
                  </a:lnTo>
                  <a:lnTo>
                    <a:pt x="1361" y="2041"/>
                  </a:lnTo>
                  <a:lnTo>
                    <a:pt x="1304" y="2041"/>
                  </a:lnTo>
                  <a:lnTo>
                    <a:pt x="1304" y="1984"/>
                  </a:lnTo>
                  <a:lnTo>
                    <a:pt x="1248" y="1984"/>
                  </a:lnTo>
                  <a:lnTo>
                    <a:pt x="1248" y="1871"/>
                  </a:lnTo>
                  <a:lnTo>
                    <a:pt x="1134" y="1871"/>
                  </a:lnTo>
                  <a:lnTo>
                    <a:pt x="1134" y="1928"/>
                  </a:lnTo>
                  <a:lnTo>
                    <a:pt x="851" y="1928"/>
                  </a:lnTo>
                  <a:lnTo>
                    <a:pt x="851" y="1871"/>
                  </a:lnTo>
                  <a:lnTo>
                    <a:pt x="794" y="1871"/>
                  </a:lnTo>
                  <a:lnTo>
                    <a:pt x="794" y="1928"/>
                  </a:lnTo>
                  <a:lnTo>
                    <a:pt x="567" y="1928"/>
                  </a:lnTo>
                  <a:lnTo>
                    <a:pt x="567" y="1871"/>
                  </a:lnTo>
                  <a:lnTo>
                    <a:pt x="454" y="1871"/>
                  </a:lnTo>
                  <a:lnTo>
                    <a:pt x="454" y="1814"/>
                  </a:lnTo>
                  <a:lnTo>
                    <a:pt x="284" y="1814"/>
                  </a:lnTo>
                  <a:lnTo>
                    <a:pt x="284" y="1758"/>
                  </a:lnTo>
                  <a:lnTo>
                    <a:pt x="114" y="1758"/>
                  </a:lnTo>
                  <a:lnTo>
                    <a:pt x="114" y="1701"/>
                  </a:lnTo>
                  <a:lnTo>
                    <a:pt x="57" y="1701"/>
                  </a:lnTo>
                  <a:lnTo>
                    <a:pt x="57" y="1644"/>
                  </a:lnTo>
                  <a:lnTo>
                    <a:pt x="0" y="1644"/>
                  </a:lnTo>
                  <a:lnTo>
                    <a:pt x="0" y="1531"/>
                  </a:lnTo>
                  <a:lnTo>
                    <a:pt x="114" y="1531"/>
                  </a:lnTo>
                  <a:lnTo>
                    <a:pt x="114" y="1361"/>
                  </a:lnTo>
                  <a:lnTo>
                    <a:pt x="170" y="1361"/>
                  </a:lnTo>
                  <a:lnTo>
                    <a:pt x="170" y="1304"/>
                  </a:lnTo>
                  <a:lnTo>
                    <a:pt x="227" y="1304"/>
                  </a:lnTo>
                  <a:lnTo>
                    <a:pt x="227" y="1247"/>
                  </a:lnTo>
                  <a:lnTo>
                    <a:pt x="114" y="1247"/>
                  </a:lnTo>
                  <a:lnTo>
                    <a:pt x="114" y="1134"/>
                  </a:lnTo>
                  <a:lnTo>
                    <a:pt x="170" y="1134"/>
                  </a:lnTo>
                  <a:lnTo>
                    <a:pt x="170" y="1077"/>
                  </a:lnTo>
                  <a:lnTo>
                    <a:pt x="227" y="1077"/>
                  </a:lnTo>
                  <a:lnTo>
                    <a:pt x="227" y="1020"/>
                  </a:lnTo>
                  <a:lnTo>
                    <a:pt x="170" y="1020"/>
                  </a:lnTo>
                  <a:lnTo>
                    <a:pt x="170" y="964"/>
                  </a:lnTo>
                  <a:lnTo>
                    <a:pt x="227" y="964"/>
                  </a:lnTo>
                  <a:lnTo>
                    <a:pt x="227" y="907"/>
                  </a:lnTo>
                  <a:lnTo>
                    <a:pt x="170" y="907"/>
                  </a:lnTo>
                  <a:lnTo>
                    <a:pt x="170" y="794"/>
                  </a:lnTo>
                  <a:lnTo>
                    <a:pt x="114" y="794"/>
                  </a:lnTo>
                  <a:lnTo>
                    <a:pt x="114" y="680"/>
                  </a:lnTo>
                  <a:lnTo>
                    <a:pt x="170" y="680"/>
                  </a:lnTo>
                  <a:lnTo>
                    <a:pt x="170" y="510"/>
                  </a:lnTo>
                  <a:lnTo>
                    <a:pt x="341" y="510"/>
                  </a:lnTo>
                  <a:lnTo>
                    <a:pt x="341" y="453"/>
                  </a:lnTo>
                  <a:lnTo>
                    <a:pt x="454" y="453"/>
                  </a:lnTo>
                  <a:lnTo>
                    <a:pt x="454" y="283"/>
                  </a:lnTo>
                  <a:lnTo>
                    <a:pt x="511" y="283"/>
                  </a:lnTo>
                  <a:lnTo>
                    <a:pt x="511" y="227"/>
                  </a:lnTo>
                  <a:lnTo>
                    <a:pt x="567" y="227"/>
                  </a:lnTo>
                  <a:lnTo>
                    <a:pt x="567" y="170"/>
                  </a:lnTo>
                  <a:lnTo>
                    <a:pt x="624" y="170"/>
                  </a:lnTo>
                  <a:lnTo>
                    <a:pt x="624" y="113"/>
                  </a:lnTo>
                  <a:lnTo>
                    <a:pt x="681" y="113"/>
                  </a:lnTo>
                  <a:lnTo>
                    <a:pt x="681" y="56"/>
                  </a:lnTo>
                  <a:lnTo>
                    <a:pt x="794" y="56"/>
                  </a:lnTo>
                  <a:lnTo>
                    <a:pt x="794" y="0"/>
                  </a:lnTo>
                  <a:lnTo>
                    <a:pt x="908" y="0"/>
                  </a:lnTo>
                  <a:lnTo>
                    <a:pt x="908" y="56"/>
                  </a:lnTo>
                  <a:lnTo>
                    <a:pt x="1134" y="56"/>
                  </a:lnTo>
                  <a:lnTo>
                    <a:pt x="1134" y="113"/>
                  </a:lnTo>
                  <a:lnTo>
                    <a:pt x="1191" y="113"/>
                  </a:lnTo>
                  <a:lnTo>
                    <a:pt x="1191" y="170"/>
                  </a:lnTo>
                  <a:lnTo>
                    <a:pt x="1248" y="170"/>
                  </a:lnTo>
                  <a:lnTo>
                    <a:pt x="1248" y="227"/>
                  </a:lnTo>
                  <a:lnTo>
                    <a:pt x="1304" y="227"/>
                  </a:lnTo>
                  <a:lnTo>
                    <a:pt x="1304" y="340"/>
                  </a:lnTo>
                  <a:lnTo>
                    <a:pt x="1588" y="340"/>
                  </a:lnTo>
                  <a:lnTo>
                    <a:pt x="1588" y="510"/>
                  </a:lnTo>
                  <a:lnTo>
                    <a:pt x="1645" y="510"/>
                  </a:lnTo>
                  <a:lnTo>
                    <a:pt x="1645" y="567"/>
                  </a:lnTo>
                  <a:lnTo>
                    <a:pt x="1701" y="567"/>
                  </a:lnTo>
                  <a:lnTo>
                    <a:pt x="1701" y="680"/>
                  </a:lnTo>
                  <a:lnTo>
                    <a:pt x="1758" y="680"/>
                  </a:lnTo>
                  <a:lnTo>
                    <a:pt x="1758" y="850"/>
                  </a:lnTo>
                  <a:lnTo>
                    <a:pt x="1985" y="850"/>
                  </a:lnTo>
                  <a:lnTo>
                    <a:pt x="1985" y="964"/>
                  </a:lnTo>
                  <a:lnTo>
                    <a:pt x="2098" y="964"/>
                  </a:lnTo>
                  <a:lnTo>
                    <a:pt x="2098" y="1077"/>
                  </a:lnTo>
                  <a:lnTo>
                    <a:pt x="2042" y="1077"/>
                  </a:lnTo>
                  <a:lnTo>
                    <a:pt x="2042" y="1134"/>
                  </a:lnTo>
                  <a:lnTo>
                    <a:pt x="2098" y="1134"/>
                  </a:lnTo>
                  <a:lnTo>
                    <a:pt x="2098" y="1190"/>
                  </a:lnTo>
                  <a:lnTo>
                    <a:pt x="2155" y="1190"/>
                  </a:lnTo>
                  <a:lnTo>
                    <a:pt x="2155" y="1247"/>
                  </a:lnTo>
                  <a:lnTo>
                    <a:pt x="2325" y="1247"/>
                  </a:lnTo>
                  <a:lnTo>
                    <a:pt x="2325" y="1417"/>
                  </a:lnTo>
                  <a:lnTo>
                    <a:pt x="2552" y="1417"/>
                  </a:lnTo>
                  <a:lnTo>
                    <a:pt x="2552" y="1474"/>
                  </a:lnTo>
                  <a:lnTo>
                    <a:pt x="2609" y="1474"/>
                  </a:lnTo>
                  <a:lnTo>
                    <a:pt x="2609" y="1531"/>
                  </a:lnTo>
                  <a:lnTo>
                    <a:pt x="2552" y="1531"/>
                  </a:lnTo>
                  <a:lnTo>
                    <a:pt x="2552" y="1587"/>
                  </a:lnTo>
                  <a:lnTo>
                    <a:pt x="2609" y="1587"/>
                  </a:lnTo>
                  <a:lnTo>
                    <a:pt x="2609" y="1644"/>
                  </a:lnTo>
                  <a:lnTo>
                    <a:pt x="2892" y="1644"/>
                  </a:lnTo>
                  <a:lnTo>
                    <a:pt x="2892" y="1871"/>
                  </a:lnTo>
                  <a:lnTo>
                    <a:pt x="2779" y="1871"/>
                  </a:lnTo>
                  <a:lnTo>
                    <a:pt x="2779" y="1928"/>
                  </a:lnTo>
                  <a:lnTo>
                    <a:pt x="2552" y="1928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62" name="Freeform 6">
              <a:extLst>
                <a:ext uri="{FF2B5EF4-FFF2-40B4-BE49-F238E27FC236}">
                  <a16:creationId xmlns:a16="http://schemas.microsoft.com/office/drawing/2014/main" id="{56CC804F-AD5F-4AD4-8004-34CEF376A07F}"/>
                </a:ext>
              </a:extLst>
            </p:cNvPr>
            <p:cNvSpPr>
              <a:spLocks/>
            </p:cNvSpPr>
            <p:nvPr/>
          </p:nvSpPr>
          <p:spPr bwMode="auto">
            <a:xfrm>
              <a:off x="2444" y="756"/>
              <a:ext cx="1701" cy="2608"/>
            </a:xfrm>
            <a:custGeom>
              <a:avLst/>
              <a:gdLst>
                <a:gd name="T0" fmla="*/ 1078 w 1701"/>
                <a:gd name="T1" fmla="*/ 0 h 2608"/>
                <a:gd name="T2" fmla="*/ 1021 w 1701"/>
                <a:gd name="T3" fmla="*/ 57 h 2608"/>
                <a:gd name="T4" fmla="*/ 964 w 1701"/>
                <a:gd name="T5" fmla="*/ 113 h 2608"/>
                <a:gd name="T6" fmla="*/ 908 w 1701"/>
                <a:gd name="T7" fmla="*/ 170 h 2608"/>
                <a:gd name="T8" fmla="*/ 851 w 1701"/>
                <a:gd name="T9" fmla="*/ 397 h 2608"/>
                <a:gd name="T10" fmla="*/ 737 w 1701"/>
                <a:gd name="T11" fmla="*/ 454 h 2608"/>
                <a:gd name="T12" fmla="*/ 624 w 1701"/>
                <a:gd name="T13" fmla="*/ 510 h 2608"/>
                <a:gd name="T14" fmla="*/ 511 w 1701"/>
                <a:gd name="T15" fmla="*/ 454 h 2608"/>
                <a:gd name="T16" fmla="*/ 397 w 1701"/>
                <a:gd name="T17" fmla="*/ 510 h 2608"/>
                <a:gd name="T18" fmla="*/ 341 w 1701"/>
                <a:gd name="T19" fmla="*/ 454 h 2608"/>
                <a:gd name="T20" fmla="*/ 284 w 1701"/>
                <a:gd name="T21" fmla="*/ 510 h 2608"/>
                <a:gd name="T22" fmla="*/ 170 w 1701"/>
                <a:gd name="T23" fmla="*/ 624 h 2608"/>
                <a:gd name="T24" fmla="*/ 0 w 1701"/>
                <a:gd name="T25" fmla="*/ 737 h 2608"/>
                <a:gd name="T26" fmla="*/ 170 w 1701"/>
                <a:gd name="T27" fmla="*/ 1134 h 2608"/>
                <a:gd name="T28" fmla="*/ 511 w 1701"/>
                <a:gd name="T29" fmla="*/ 1077 h 2608"/>
                <a:gd name="T30" fmla="*/ 681 w 1701"/>
                <a:gd name="T31" fmla="*/ 1021 h 2608"/>
                <a:gd name="T32" fmla="*/ 681 w 1701"/>
                <a:gd name="T33" fmla="*/ 1191 h 2608"/>
                <a:gd name="T34" fmla="*/ 737 w 1701"/>
                <a:gd name="T35" fmla="*/ 1247 h 2608"/>
                <a:gd name="T36" fmla="*/ 794 w 1701"/>
                <a:gd name="T37" fmla="*/ 1361 h 2608"/>
                <a:gd name="T38" fmla="*/ 737 w 1701"/>
                <a:gd name="T39" fmla="*/ 1701 h 2608"/>
                <a:gd name="T40" fmla="*/ 681 w 1701"/>
                <a:gd name="T41" fmla="*/ 1871 h 2608"/>
                <a:gd name="T42" fmla="*/ 737 w 1701"/>
                <a:gd name="T43" fmla="*/ 1928 h 2608"/>
                <a:gd name="T44" fmla="*/ 681 w 1701"/>
                <a:gd name="T45" fmla="*/ 2041 h 2608"/>
                <a:gd name="T46" fmla="*/ 851 w 1701"/>
                <a:gd name="T47" fmla="*/ 2268 h 2608"/>
                <a:gd name="T48" fmla="*/ 794 w 1701"/>
                <a:gd name="T49" fmla="*/ 2325 h 2608"/>
                <a:gd name="T50" fmla="*/ 737 w 1701"/>
                <a:gd name="T51" fmla="*/ 2381 h 2608"/>
                <a:gd name="T52" fmla="*/ 624 w 1701"/>
                <a:gd name="T53" fmla="*/ 2608 h 2608"/>
                <a:gd name="T54" fmla="*/ 851 w 1701"/>
                <a:gd name="T55" fmla="*/ 2552 h 2608"/>
                <a:gd name="T56" fmla="*/ 908 w 1701"/>
                <a:gd name="T57" fmla="*/ 2495 h 2608"/>
                <a:gd name="T58" fmla="*/ 1134 w 1701"/>
                <a:gd name="T59" fmla="*/ 2438 h 2608"/>
                <a:gd name="T60" fmla="*/ 1191 w 1701"/>
                <a:gd name="T61" fmla="*/ 2381 h 2608"/>
                <a:gd name="T62" fmla="*/ 1418 w 1701"/>
                <a:gd name="T63" fmla="*/ 2325 h 2608"/>
                <a:gd name="T64" fmla="*/ 1531 w 1701"/>
                <a:gd name="T65" fmla="*/ 2268 h 2608"/>
                <a:gd name="T66" fmla="*/ 1588 w 1701"/>
                <a:gd name="T67" fmla="*/ 2155 h 2608"/>
                <a:gd name="T68" fmla="*/ 1475 w 1701"/>
                <a:gd name="T69" fmla="*/ 1984 h 2608"/>
                <a:gd name="T70" fmla="*/ 1531 w 1701"/>
                <a:gd name="T71" fmla="*/ 1814 h 2608"/>
                <a:gd name="T72" fmla="*/ 1588 w 1701"/>
                <a:gd name="T73" fmla="*/ 1758 h 2608"/>
                <a:gd name="T74" fmla="*/ 1645 w 1701"/>
                <a:gd name="T75" fmla="*/ 1701 h 2608"/>
                <a:gd name="T76" fmla="*/ 1701 w 1701"/>
                <a:gd name="T77" fmla="*/ 1588 h 2608"/>
                <a:gd name="T78" fmla="*/ 1361 w 1701"/>
                <a:gd name="T79" fmla="*/ 1531 h 2608"/>
                <a:gd name="T80" fmla="*/ 1304 w 1701"/>
                <a:gd name="T81" fmla="*/ 1417 h 2608"/>
                <a:gd name="T82" fmla="*/ 1248 w 1701"/>
                <a:gd name="T83" fmla="*/ 1247 h 2608"/>
                <a:gd name="T84" fmla="*/ 1304 w 1701"/>
                <a:gd name="T85" fmla="*/ 1077 h 2608"/>
                <a:gd name="T86" fmla="*/ 1248 w 1701"/>
                <a:gd name="T87" fmla="*/ 850 h 2608"/>
                <a:gd name="T88" fmla="*/ 1191 w 1701"/>
                <a:gd name="T89" fmla="*/ 737 h 2608"/>
                <a:gd name="T90" fmla="*/ 1248 w 1701"/>
                <a:gd name="T91" fmla="*/ 680 h 2608"/>
                <a:gd name="T92" fmla="*/ 1304 w 1701"/>
                <a:gd name="T93" fmla="*/ 567 h 2608"/>
                <a:gd name="T94" fmla="*/ 1361 w 1701"/>
                <a:gd name="T95" fmla="*/ 510 h 2608"/>
                <a:gd name="T96" fmla="*/ 1418 w 1701"/>
                <a:gd name="T97" fmla="*/ 340 h 2608"/>
                <a:gd name="T98" fmla="*/ 1475 w 1701"/>
                <a:gd name="T99" fmla="*/ 57 h 2608"/>
                <a:gd name="T100" fmla="*/ 1361 w 1701"/>
                <a:gd name="T101" fmla="*/ 0 h 26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701" h="2608">
                  <a:moveTo>
                    <a:pt x="1361" y="0"/>
                  </a:moveTo>
                  <a:lnTo>
                    <a:pt x="1078" y="0"/>
                  </a:lnTo>
                  <a:lnTo>
                    <a:pt x="1078" y="57"/>
                  </a:lnTo>
                  <a:lnTo>
                    <a:pt x="1021" y="57"/>
                  </a:lnTo>
                  <a:lnTo>
                    <a:pt x="1021" y="113"/>
                  </a:lnTo>
                  <a:lnTo>
                    <a:pt x="964" y="113"/>
                  </a:lnTo>
                  <a:lnTo>
                    <a:pt x="964" y="170"/>
                  </a:lnTo>
                  <a:lnTo>
                    <a:pt x="908" y="170"/>
                  </a:lnTo>
                  <a:lnTo>
                    <a:pt x="908" y="397"/>
                  </a:lnTo>
                  <a:lnTo>
                    <a:pt x="851" y="397"/>
                  </a:lnTo>
                  <a:lnTo>
                    <a:pt x="851" y="454"/>
                  </a:lnTo>
                  <a:lnTo>
                    <a:pt x="737" y="454"/>
                  </a:lnTo>
                  <a:lnTo>
                    <a:pt x="737" y="510"/>
                  </a:lnTo>
                  <a:lnTo>
                    <a:pt x="624" y="510"/>
                  </a:lnTo>
                  <a:lnTo>
                    <a:pt x="624" y="454"/>
                  </a:lnTo>
                  <a:lnTo>
                    <a:pt x="511" y="454"/>
                  </a:lnTo>
                  <a:lnTo>
                    <a:pt x="511" y="510"/>
                  </a:lnTo>
                  <a:lnTo>
                    <a:pt x="397" y="510"/>
                  </a:lnTo>
                  <a:lnTo>
                    <a:pt x="397" y="454"/>
                  </a:lnTo>
                  <a:lnTo>
                    <a:pt x="341" y="454"/>
                  </a:lnTo>
                  <a:lnTo>
                    <a:pt x="341" y="510"/>
                  </a:lnTo>
                  <a:lnTo>
                    <a:pt x="284" y="510"/>
                  </a:lnTo>
                  <a:lnTo>
                    <a:pt x="284" y="624"/>
                  </a:lnTo>
                  <a:lnTo>
                    <a:pt x="170" y="624"/>
                  </a:lnTo>
                  <a:lnTo>
                    <a:pt x="170" y="737"/>
                  </a:lnTo>
                  <a:lnTo>
                    <a:pt x="0" y="737"/>
                  </a:lnTo>
                  <a:lnTo>
                    <a:pt x="0" y="1134"/>
                  </a:lnTo>
                  <a:lnTo>
                    <a:pt x="170" y="1134"/>
                  </a:lnTo>
                  <a:lnTo>
                    <a:pt x="170" y="1077"/>
                  </a:lnTo>
                  <a:lnTo>
                    <a:pt x="511" y="1077"/>
                  </a:lnTo>
                  <a:lnTo>
                    <a:pt x="511" y="1021"/>
                  </a:lnTo>
                  <a:lnTo>
                    <a:pt x="681" y="1021"/>
                  </a:lnTo>
                  <a:lnTo>
                    <a:pt x="681" y="1134"/>
                  </a:lnTo>
                  <a:lnTo>
                    <a:pt x="681" y="1191"/>
                  </a:lnTo>
                  <a:lnTo>
                    <a:pt x="737" y="1191"/>
                  </a:lnTo>
                  <a:lnTo>
                    <a:pt x="737" y="1247"/>
                  </a:lnTo>
                  <a:lnTo>
                    <a:pt x="794" y="1247"/>
                  </a:lnTo>
                  <a:lnTo>
                    <a:pt x="794" y="1361"/>
                  </a:lnTo>
                  <a:lnTo>
                    <a:pt x="737" y="1361"/>
                  </a:lnTo>
                  <a:lnTo>
                    <a:pt x="737" y="1701"/>
                  </a:lnTo>
                  <a:lnTo>
                    <a:pt x="681" y="1701"/>
                  </a:lnTo>
                  <a:lnTo>
                    <a:pt x="681" y="1871"/>
                  </a:lnTo>
                  <a:lnTo>
                    <a:pt x="737" y="1871"/>
                  </a:lnTo>
                  <a:lnTo>
                    <a:pt x="737" y="1928"/>
                  </a:lnTo>
                  <a:lnTo>
                    <a:pt x="681" y="1928"/>
                  </a:lnTo>
                  <a:lnTo>
                    <a:pt x="681" y="2041"/>
                  </a:lnTo>
                  <a:lnTo>
                    <a:pt x="851" y="2041"/>
                  </a:lnTo>
                  <a:lnTo>
                    <a:pt x="851" y="2268"/>
                  </a:lnTo>
                  <a:lnTo>
                    <a:pt x="794" y="2268"/>
                  </a:lnTo>
                  <a:lnTo>
                    <a:pt x="794" y="2325"/>
                  </a:lnTo>
                  <a:lnTo>
                    <a:pt x="737" y="2325"/>
                  </a:lnTo>
                  <a:lnTo>
                    <a:pt x="737" y="2381"/>
                  </a:lnTo>
                  <a:lnTo>
                    <a:pt x="624" y="2381"/>
                  </a:lnTo>
                  <a:lnTo>
                    <a:pt x="624" y="2608"/>
                  </a:lnTo>
                  <a:lnTo>
                    <a:pt x="851" y="2608"/>
                  </a:lnTo>
                  <a:lnTo>
                    <a:pt x="851" y="2552"/>
                  </a:lnTo>
                  <a:lnTo>
                    <a:pt x="908" y="2552"/>
                  </a:lnTo>
                  <a:lnTo>
                    <a:pt x="908" y="2495"/>
                  </a:lnTo>
                  <a:lnTo>
                    <a:pt x="1134" y="2495"/>
                  </a:lnTo>
                  <a:lnTo>
                    <a:pt x="1134" y="2438"/>
                  </a:lnTo>
                  <a:lnTo>
                    <a:pt x="1191" y="2438"/>
                  </a:lnTo>
                  <a:lnTo>
                    <a:pt x="1191" y="2381"/>
                  </a:lnTo>
                  <a:lnTo>
                    <a:pt x="1418" y="2381"/>
                  </a:lnTo>
                  <a:lnTo>
                    <a:pt x="1418" y="2325"/>
                  </a:lnTo>
                  <a:lnTo>
                    <a:pt x="1531" y="2325"/>
                  </a:lnTo>
                  <a:lnTo>
                    <a:pt x="1531" y="2268"/>
                  </a:lnTo>
                  <a:lnTo>
                    <a:pt x="1588" y="2268"/>
                  </a:lnTo>
                  <a:lnTo>
                    <a:pt x="1588" y="2155"/>
                  </a:lnTo>
                  <a:lnTo>
                    <a:pt x="1475" y="2155"/>
                  </a:lnTo>
                  <a:lnTo>
                    <a:pt x="1475" y="1984"/>
                  </a:lnTo>
                  <a:lnTo>
                    <a:pt x="1531" y="1984"/>
                  </a:lnTo>
                  <a:lnTo>
                    <a:pt x="1531" y="1814"/>
                  </a:lnTo>
                  <a:lnTo>
                    <a:pt x="1588" y="1814"/>
                  </a:lnTo>
                  <a:lnTo>
                    <a:pt x="1588" y="1758"/>
                  </a:lnTo>
                  <a:lnTo>
                    <a:pt x="1645" y="1758"/>
                  </a:lnTo>
                  <a:lnTo>
                    <a:pt x="1645" y="1701"/>
                  </a:lnTo>
                  <a:lnTo>
                    <a:pt x="1701" y="1701"/>
                  </a:lnTo>
                  <a:lnTo>
                    <a:pt x="1701" y="1588"/>
                  </a:lnTo>
                  <a:lnTo>
                    <a:pt x="1361" y="1588"/>
                  </a:lnTo>
                  <a:lnTo>
                    <a:pt x="1361" y="1531"/>
                  </a:lnTo>
                  <a:lnTo>
                    <a:pt x="1304" y="1531"/>
                  </a:lnTo>
                  <a:lnTo>
                    <a:pt x="1304" y="1417"/>
                  </a:lnTo>
                  <a:lnTo>
                    <a:pt x="1248" y="1417"/>
                  </a:lnTo>
                  <a:lnTo>
                    <a:pt x="1248" y="1247"/>
                  </a:lnTo>
                  <a:lnTo>
                    <a:pt x="1304" y="1247"/>
                  </a:lnTo>
                  <a:lnTo>
                    <a:pt x="1304" y="1077"/>
                  </a:lnTo>
                  <a:lnTo>
                    <a:pt x="1248" y="1077"/>
                  </a:lnTo>
                  <a:lnTo>
                    <a:pt x="1248" y="850"/>
                  </a:lnTo>
                  <a:lnTo>
                    <a:pt x="1191" y="850"/>
                  </a:lnTo>
                  <a:lnTo>
                    <a:pt x="1191" y="737"/>
                  </a:lnTo>
                  <a:lnTo>
                    <a:pt x="1248" y="737"/>
                  </a:lnTo>
                  <a:lnTo>
                    <a:pt x="1248" y="680"/>
                  </a:lnTo>
                  <a:lnTo>
                    <a:pt x="1304" y="680"/>
                  </a:lnTo>
                  <a:lnTo>
                    <a:pt x="1304" y="567"/>
                  </a:lnTo>
                  <a:lnTo>
                    <a:pt x="1361" y="567"/>
                  </a:lnTo>
                  <a:lnTo>
                    <a:pt x="1361" y="510"/>
                  </a:lnTo>
                  <a:lnTo>
                    <a:pt x="1418" y="510"/>
                  </a:lnTo>
                  <a:lnTo>
                    <a:pt x="1418" y="340"/>
                  </a:lnTo>
                  <a:lnTo>
                    <a:pt x="1475" y="340"/>
                  </a:lnTo>
                  <a:lnTo>
                    <a:pt x="1475" y="57"/>
                  </a:lnTo>
                  <a:lnTo>
                    <a:pt x="1361" y="57"/>
                  </a:lnTo>
                  <a:lnTo>
                    <a:pt x="1361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63" name="Freeform 7">
              <a:extLst>
                <a:ext uri="{FF2B5EF4-FFF2-40B4-BE49-F238E27FC236}">
                  <a16:creationId xmlns:a16="http://schemas.microsoft.com/office/drawing/2014/main" id="{328BE7AA-48C6-4BF3-BDA7-858B0D081191}"/>
                </a:ext>
              </a:extLst>
            </p:cNvPr>
            <p:cNvSpPr>
              <a:spLocks/>
            </p:cNvSpPr>
            <p:nvPr/>
          </p:nvSpPr>
          <p:spPr bwMode="auto">
            <a:xfrm>
              <a:off x="5620" y="5009"/>
              <a:ext cx="226" cy="113"/>
            </a:xfrm>
            <a:custGeom>
              <a:avLst/>
              <a:gdLst>
                <a:gd name="T0" fmla="*/ 0 w 226"/>
                <a:gd name="T1" fmla="*/ 0 h 113"/>
                <a:gd name="T2" fmla="*/ 0 w 226"/>
                <a:gd name="T3" fmla="*/ 113 h 113"/>
                <a:gd name="T4" fmla="*/ 170 w 226"/>
                <a:gd name="T5" fmla="*/ 113 h 113"/>
                <a:gd name="T6" fmla="*/ 170 w 226"/>
                <a:gd name="T7" fmla="*/ 56 h 113"/>
                <a:gd name="T8" fmla="*/ 226 w 226"/>
                <a:gd name="T9" fmla="*/ 56 h 113"/>
                <a:gd name="T10" fmla="*/ 226 w 226"/>
                <a:gd name="T11" fmla="*/ 0 h 113"/>
                <a:gd name="T12" fmla="*/ 0 w 226"/>
                <a:gd name="T13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6" h="113">
                  <a:moveTo>
                    <a:pt x="0" y="0"/>
                  </a:moveTo>
                  <a:lnTo>
                    <a:pt x="0" y="113"/>
                  </a:lnTo>
                  <a:lnTo>
                    <a:pt x="170" y="113"/>
                  </a:lnTo>
                  <a:lnTo>
                    <a:pt x="170" y="56"/>
                  </a:lnTo>
                  <a:lnTo>
                    <a:pt x="226" y="56"/>
                  </a:lnTo>
                  <a:lnTo>
                    <a:pt x="226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64" name="Freeform 8">
              <a:extLst>
                <a:ext uri="{FF2B5EF4-FFF2-40B4-BE49-F238E27FC236}">
                  <a16:creationId xmlns:a16="http://schemas.microsoft.com/office/drawing/2014/main" id="{97AE8533-4DCD-4257-AB21-0769BEFFFE41}"/>
                </a:ext>
              </a:extLst>
            </p:cNvPr>
            <p:cNvSpPr>
              <a:spLocks/>
            </p:cNvSpPr>
            <p:nvPr/>
          </p:nvSpPr>
          <p:spPr bwMode="auto">
            <a:xfrm>
              <a:off x="2671" y="2854"/>
              <a:ext cx="3459" cy="1814"/>
            </a:xfrm>
            <a:custGeom>
              <a:avLst/>
              <a:gdLst>
                <a:gd name="T0" fmla="*/ 0 w 3459"/>
                <a:gd name="T1" fmla="*/ 907 h 1814"/>
                <a:gd name="T2" fmla="*/ 57 w 3459"/>
                <a:gd name="T3" fmla="*/ 1021 h 1814"/>
                <a:gd name="T4" fmla="*/ 114 w 3459"/>
                <a:gd name="T5" fmla="*/ 1304 h 1814"/>
                <a:gd name="T6" fmla="*/ 170 w 3459"/>
                <a:gd name="T7" fmla="*/ 1474 h 1814"/>
                <a:gd name="T8" fmla="*/ 227 w 3459"/>
                <a:gd name="T9" fmla="*/ 1701 h 1814"/>
                <a:gd name="T10" fmla="*/ 170 w 3459"/>
                <a:gd name="T11" fmla="*/ 1758 h 1814"/>
                <a:gd name="T12" fmla="*/ 114 w 3459"/>
                <a:gd name="T13" fmla="*/ 1814 h 1814"/>
                <a:gd name="T14" fmla="*/ 851 w 3459"/>
                <a:gd name="T15" fmla="*/ 1758 h 1814"/>
                <a:gd name="T16" fmla="*/ 907 w 3459"/>
                <a:gd name="T17" fmla="*/ 1701 h 1814"/>
                <a:gd name="T18" fmla="*/ 1021 w 3459"/>
                <a:gd name="T19" fmla="*/ 1701 h 1814"/>
                <a:gd name="T20" fmla="*/ 1077 w 3459"/>
                <a:gd name="T21" fmla="*/ 1644 h 1814"/>
                <a:gd name="T22" fmla="*/ 1191 w 3459"/>
                <a:gd name="T23" fmla="*/ 1588 h 1814"/>
                <a:gd name="T24" fmla="*/ 1418 w 3459"/>
                <a:gd name="T25" fmla="*/ 1531 h 1814"/>
                <a:gd name="T26" fmla="*/ 1531 w 3459"/>
                <a:gd name="T27" fmla="*/ 1588 h 1814"/>
                <a:gd name="T28" fmla="*/ 1588 w 3459"/>
                <a:gd name="T29" fmla="*/ 1531 h 1814"/>
                <a:gd name="T30" fmla="*/ 2155 w 3459"/>
                <a:gd name="T31" fmla="*/ 1474 h 1814"/>
                <a:gd name="T32" fmla="*/ 2382 w 3459"/>
                <a:gd name="T33" fmla="*/ 1531 h 1814"/>
                <a:gd name="T34" fmla="*/ 2438 w 3459"/>
                <a:gd name="T35" fmla="*/ 1474 h 1814"/>
                <a:gd name="T36" fmla="*/ 2552 w 3459"/>
                <a:gd name="T37" fmla="*/ 1417 h 1814"/>
                <a:gd name="T38" fmla="*/ 2608 w 3459"/>
                <a:gd name="T39" fmla="*/ 1304 h 1814"/>
                <a:gd name="T40" fmla="*/ 2665 w 3459"/>
                <a:gd name="T41" fmla="*/ 1247 h 1814"/>
                <a:gd name="T42" fmla="*/ 2722 w 3459"/>
                <a:gd name="T43" fmla="*/ 1191 h 1814"/>
                <a:gd name="T44" fmla="*/ 2949 w 3459"/>
                <a:gd name="T45" fmla="*/ 1134 h 1814"/>
                <a:gd name="T46" fmla="*/ 3005 w 3459"/>
                <a:gd name="T47" fmla="*/ 1021 h 1814"/>
                <a:gd name="T48" fmla="*/ 3232 w 3459"/>
                <a:gd name="T49" fmla="*/ 964 h 1814"/>
                <a:gd name="T50" fmla="*/ 3289 w 3459"/>
                <a:gd name="T51" fmla="*/ 907 h 1814"/>
                <a:gd name="T52" fmla="*/ 3175 w 3459"/>
                <a:gd name="T53" fmla="*/ 850 h 1814"/>
                <a:gd name="T54" fmla="*/ 3232 w 3459"/>
                <a:gd name="T55" fmla="*/ 737 h 1814"/>
                <a:gd name="T56" fmla="*/ 3232 w 3459"/>
                <a:gd name="T57" fmla="*/ 624 h 1814"/>
                <a:gd name="T58" fmla="*/ 3289 w 3459"/>
                <a:gd name="T59" fmla="*/ 567 h 1814"/>
                <a:gd name="T60" fmla="*/ 3346 w 3459"/>
                <a:gd name="T61" fmla="*/ 510 h 1814"/>
                <a:gd name="T62" fmla="*/ 3459 w 3459"/>
                <a:gd name="T63" fmla="*/ 397 h 1814"/>
                <a:gd name="T64" fmla="*/ 3346 w 3459"/>
                <a:gd name="T65" fmla="*/ 340 h 1814"/>
                <a:gd name="T66" fmla="*/ 3005 w 3459"/>
                <a:gd name="T67" fmla="*/ 397 h 1814"/>
                <a:gd name="T68" fmla="*/ 2779 w 3459"/>
                <a:gd name="T69" fmla="*/ 454 h 1814"/>
                <a:gd name="T70" fmla="*/ 2438 w 3459"/>
                <a:gd name="T71" fmla="*/ 510 h 1814"/>
                <a:gd name="T72" fmla="*/ 2098 w 3459"/>
                <a:gd name="T73" fmla="*/ 454 h 1814"/>
                <a:gd name="T74" fmla="*/ 1985 w 3459"/>
                <a:gd name="T75" fmla="*/ 397 h 1814"/>
                <a:gd name="T76" fmla="*/ 1928 w 3459"/>
                <a:gd name="T77" fmla="*/ 227 h 1814"/>
                <a:gd name="T78" fmla="*/ 1871 w 3459"/>
                <a:gd name="T79" fmla="*/ 113 h 1814"/>
                <a:gd name="T80" fmla="*/ 1815 w 3459"/>
                <a:gd name="T81" fmla="*/ 57 h 1814"/>
                <a:gd name="T82" fmla="*/ 1701 w 3459"/>
                <a:gd name="T83" fmla="*/ 0 h 1814"/>
                <a:gd name="T84" fmla="*/ 1361 w 3459"/>
                <a:gd name="T85" fmla="*/ 170 h 1814"/>
                <a:gd name="T86" fmla="*/ 1304 w 3459"/>
                <a:gd name="T87" fmla="*/ 227 h 1814"/>
                <a:gd name="T88" fmla="*/ 1191 w 3459"/>
                <a:gd name="T89" fmla="*/ 283 h 1814"/>
                <a:gd name="T90" fmla="*/ 964 w 3459"/>
                <a:gd name="T91" fmla="*/ 340 h 1814"/>
                <a:gd name="T92" fmla="*/ 907 w 3459"/>
                <a:gd name="T93" fmla="*/ 397 h 1814"/>
                <a:gd name="T94" fmla="*/ 681 w 3459"/>
                <a:gd name="T95" fmla="*/ 454 h 1814"/>
                <a:gd name="T96" fmla="*/ 624 w 3459"/>
                <a:gd name="T97" fmla="*/ 510 h 1814"/>
                <a:gd name="T98" fmla="*/ 397 w 3459"/>
                <a:gd name="T99" fmla="*/ 567 h 1814"/>
                <a:gd name="T100" fmla="*/ 284 w 3459"/>
                <a:gd name="T101" fmla="*/ 624 h 1814"/>
                <a:gd name="T102" fmla="*/ 57 w 3459"/>
                <a:gd name="T103" fmla="*/ 680 h 1814"/>
                <a:gd name="T104" fmla="*/ 0 w 3459"/>
                <a:gd name="T105" fmla="*/ 737 h 18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3459" h="1814">
                  <a:moveTo>
                    <a:pt x="0" y="737"/>
                  </a:moveTo>
                  <a:lnTo>
                    <a:pt x="0" y="907"/>
                  </a:lnTo>
                  <a:lnTo>
                    <a:pt x="57" y="907"/>
                  </a:lnTo>
                  <a:lnTo>
                    <a:pt x="57" y="1021"/>
                  </a:lnTo>
                  <a:lnTo>
                    <a:pt x="114" y="1021"/>
                  </a:lnTo>
                  <a:lnTo>
                    <a:pt x="114" y="1304"/>
                  </a:lnTo>
                  <a:lnTo>
                    <a:pt x="170" y="1304"/>
                  </a:lnTo>
                  <a:lnTo>
                    <a:pt x="170" y="1474"/>
                  </a:lnTo>
                  <a:lnTo>
                    <a:pt x="227" y="1474"/>
                  </a:lnTo>
                  <a:lnTo>
                    <a:pt x="227" y="1701"/>
                  </a:lnTo>
                  <a:lnTo>
                    <a:pt x="170" y="1701"/>
                  </a:lnTo>
                  <a:lnTo>
                    <a:pt x="170" y="1758"/>
                  </a:lnTo>
                  <a:lnTo>
                    <a:pt x="114" y="1758"/>
                  </a:lnTo>
                  <a:lnTo>
                    <a:pt x="114" y="1814"/>
                  </a:lnTo>
                  <a:lnTo>
                    <a:pt x="851" y="1814"/>
                  </a:lnTo>
                  <a:lnTo>
                    <a:pt x="851" y="1758"/>
                  </a:lnTo>
                  <a:lnTo>
                    <a:pt x="907" y="1758"/>
                  </a:lnTo>
                  <a:lnTo>
                    <a:pt x="907" y="1701"/>
                  </a:lnTo>
                  <a:lnTo>
                    <a:pt x="964" y="1701"/>
                  </a:lnTo>
                  <a:lnTo>
                    <a:pt x="1021" y="1701"/>
                  </a:lnTo>
                  <a:lnTo>
                    <a:pt x="1021" y="1644"/>
                  </a:lnTo>
                  <a:lnTo>
                    <a:pt x="1077" y="1644"/>
                  </a:lnTo>
                  <a:lnTo>
                    <a:pt x="1077" y="1588"/>
                  </a:lnTo>
                  <a:lnTo>
                    <a:pt x="1191" y="1588"/>
                  </a:lnTo>
                  <a:lnTo>
                    <a:pt x="1191" y="1531"/>
                  </a:lnTo>
                  <a:lnTo>
                    <a:pt x="1418" y="1531"/>
                  </a:lnTo>
                  <a:lnTo>
                    <a:pt x="1418" y="1588"/>
                  </a:lnTo>
                  <a:lnTo>
                    <a:pt x="1531" y="1588"/>
                  </a:lnTo>
                  <a:lnTo>
                    <a:pt x="1531" y="1531"/>
                  </a:lnTo>
                  <a:lnTo>
                    <a:pt x="1588" y="1531"/>
                  </a:lnTo>
                  <a:lnTo>
                    <a:pt x="1588" y="1474"/>
                  </a:lnTo>
                  <a:lnTo>
                    <a:pt x="2155" y="1474"/>
                  </a:lnTo>
                  <a:lnTo>
                    <a:pt x="2155" y="1531"/>
                  </a:lnTo>
                  <a:lnTo>
                    <a:pt x="2382" y="1531"/>
                  </a:lnTo>
                  <a:lnTo>
                    <a:pt x="2382" y="1474"/>
                  </a:lnTo>
                  <a:lnTo>
                    <a:pt x="2438" y="1474"/>
                  </a:lnTo>
                  <a:lnTo>
                    <a:pt x="2438" y="1417"/>
                  </a:lnTo>
                  <a:lnTo>
                    <a:pt x="2552" y="1417"/>
                  </a:lnTo>
                  <a:lnTo>
                    <a:pt x="2552" y="1304"/>
                  </a:lnTo>
                  <a:lnTo>
                    <a:pt x="2608" y="1304"/>
                  </a:lnTo>
                  <a:lnTo>
                    <a:pt x="2608" y="1247"/>
                  </a:lnTo>
                  <a:lnTo>
                    <a:pt x="2665" y="1247"/>
                  </a:lnTo>
                  <a:lnTo>
                    <a:pt x="2665" y="1191"/>
                  </a:lnTo>
                  <a:lnTo>
                    <a:pt x="2722" y="1191"/>
                  </a:lnTo>
                  <a:lnTo>
                    <a:pt x="2722" y="1134"/>
                  </a:lnTo>
                  <a:lnTo>
                    <a:pt x="2949" y="1134"/>
                  </a:lnTo>
                  <a:lnTo>
                    <a:pt x="2949" y="1021"/>
                  </a:lnTo>
                  <a:lnTo>
                    <a:pt x="3005" y="1021"/>
                  </a:lnTo>
                  <a:lnTo>
                    <a:pt x="3005" y="964"/>
                  </a:lnTo>
                  <a:lnTo>
                    <a:pt x="3232" y="964"/>
                  </a:lnTo>
                  <a:lnTo>
                    <a:pt x="3232" y="907"/>
                  </a:lnTo>
                  <a:lnTo>
                    <a:pt x="3289" y="907"/>
                  </a:lnTo>
                  <a:lnTo>
                    <a:pt x="3289" y="850"/>
                  </a:lnTo>
                  <a:lnTo>
                    <a:pt x="3175" y="850"/>
                  </a:lnTo>
                  <a:lnTo>
                    <a:pt x="3175" y="737"/>
                  </a:lnTo>
                  <a:lnTo>
                    <a:pt x="3232" y="737"/>
                  </a:lnTo>
                  <a:lnTo>
                    <a:pt x="3232" y="680"/>
                  </a:lnTo>
                  <a:lnTo>
                    <a:pt x="3232" y="624"/>
                  </a:lnTo>
                  <a:lnTo>
                    <a:pt x="3289" y="624"/>
                  </a:lnTo>
                  <a:lnTo>
                    <a:pt x="3289" y="567"/>
                  </a:lnTo>
                  <a:lnTo>
                    <a:pt x="3346" y="567"/>
                  </a:lnTo>
                  <a:lnTo>
                    <a:pt x="3346" y="510"/>
                  </a:lnTo>
                  <a:lnTo>
                    <a:pt x="3459" y="510"/>
                  </a:lnTo>
                  <a:lnTo>
                    <a:pt x="3459" y="397"/>
                  </a:lnTo>
                  <a:lnTo>
                    <a:pt x="3346" y="397"/>
                  </a:lnTo>
                  <a:lnTo>
                    <a:pt x="3346" y="340"/>
                  </a:lnTo>
                  <a:lnTo>
                    <a:pt x="3005" y="340"/>
                  </a:lnTo>
                  <a:lnTo>
                    <a:pt x="3005" y="397"/>
                  </a:lnTo>
                  <a:lnTo>
                    <a:pt x="2779" y="397"/>
                  </a:lnTo>
                  <a:lnTo>
                    <a:pt x="2779" y="454"/>
                  </a:lnTo>
                  <a:lnTo>
                    <a:pt x="2438" y="454"/>
                  </a:lnTo>
                  <a:lnTo>
                    <a:pt x="2438" y="510"/>
                  </a:lnTo>
                  <a:lnTo>
                    <a:pt x="2098" y="510"/>
                  </a:lnTo>
                  <a:lnTo>
                    <a:pt x="2098" y="454"/>
                  </a:lnTo>
                  <a:lnTo>
                    <a:pt x="1985" y="454"/>
                  </a:lnTo>
                  <a:lnTo>
                    <a:pt x="1985" y="397"/>
                  </a:lnTo>
                  <a:lnTo>
                    <a:pt x="1928" y="397"/>
                  </a:lnTo>
                  <a:lnTo>
                    <a:pt x="1928" y="227"/>
                  </a:lnTo>
                  <a:lnTo>
                    <a:pt x="1871" y="227"/>
                  </a:lnTo>
                  <a:lnTo>
                    <a:pt x="1871" y="113"/>
                  </a:lnTo>
                  <a:lnTo>
                    <a:pt x="1815" y="113"/>
                  </a:lnTo>
                  <a:lnTo>
                    <a:pt x="1815" y="57"/>
                  </a:lnTo>
                  <a:lnTo>
                    <a:pt x="1701" y="57"/>
                  </a:lnTo>
                  <a:lnTo>
                    <a:pt x="1701" y="0"/>
                  </a:lnTo>
                  <a:lnTo>
                    <a:pt x="1361" y="0"/>
                  </a:lnTo>
                  <a:lnTo>
                    <a:pt x="1361" y="170"/>
                  </a:lnTo>
                  <a:lnTo>
                    <a:pt x="1304" y="170"/>
                  </a:lnTo>
                  <a:lnTo>
                    <a:pt x="1304" y="227"/>
                  </a:lnTo>
                  <a:lnTo>
                    <a:pt x="1191" y="227"/>
                  </a:lnTo>
                  <a:lnTo>
                    <a:pt x="1191" y="283"/>
                  </a:lnTo>
                  <a:lnTo>
                    <a:pt x="964" y="283"/>
                  </a:lnTo>
                  <a:lnTo>
                    <a:pt x="964" y="340"/>
                  </a:lnTo>
                  <a:lnTo>
                    <a:pt x="907" y="340"/>
                  </a:lnTo>
                  <a:lnTo>
                    <a:pt x="907" y="397"/>
                  </a:lnTo>
                  <a:lnTo>
                    <a:pt x="681" y="397"/>
                  </a:lnTo>
                  <a:lnTo>
                    <a:pt x="681" y="454"/>
                  </a:lnTo>
                  <a:lnTo>
                    <a:pt x="624" y="454"/>
                  </a:lnTo>
                  <a:lnTo>
                    <a:pt x="624" y="510"/>
                  </a:lnTo>
                  <a:lnTo>
                    <a:pt x="397" y="510"/>
                  </a:lnTo>
                  <a:lnTo>
                    <a:pt x="397" y="567"/>
                  </a:lnTo>
                  <a:lnTo>
                    <a:pt x="284" y="567"/>
                  </a:lnTo>
                  <a:lnTo>
                    <a:pt x="284" y="624"/>
                  </a:lnTo>
                  <a:lnTo>
                    <a:pt x="57" y="624"/>
                  </a:lnTo>
                  <a:lnTo>
                    <a:pt x="57" y="680"/>
                  </a:lnTo>
                  <a:lnTo>
                    <a:pt x="0" y="680"/>
                  </a:lnTo>
                  <a:lnTo>
                    <a:pt x="0" y="73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65" name="Freeform 9">
              <a:extLst>
                <a:ext uri="{FF2B5EF4-FFF2-40B4-BE49-F238E27FC236}">
                  <a16:creationId xmlns:a16="http://schemas.microsoft.com/office/drawing/2014/main" id="{93DCD734-FFAF-48D0-8E3D-7E8D32E11939}"/>
                </a:ext>
              </a:extLst>
            </p:cNvPr>
            <p:cNvSpPr>
              <a:spLocks/>
            </p:cNvSpPr>
            <p:nvPr/>
          </p:nvSpPr>
          <p:spPr bwMode="auto">
            <a:xfrm>
              <a:off x="3465" y="4328"/>
              <a:ext cx="1588" cy="1474"/>
            </a:xfrm>
            <a:custGeom>
              <a:avLst/>
              <a:gdLst>
                <a:gd name="T0" fmla="*/ 57 w 1588"/>
                <a:gd name="T1" fmla="*/ 284 h 1474"/>
                <a:gd name="T2" fmla="*/ 113 w 1588"/>
                <a:gd name="T3" fmla="*/ 227 h 1474"/>
                <a:gd name="T4" fmla="*/ 227 w 1588"/>
                <a:gd name="T5" fmla="*/ 170 h 1474"/>
                <a:gd name="T6" fmla="*/ 283 w 1588"/>
                <a:gd name="T7" fmla="*/ 114 h 1474"/>
                <a:gd name="T8" fmla="*/ 397 w 1588"/>
                <a:gd name="T9" fmla="*/ 57 h 1474"/>
                <a:gd name="T10" fmla="*/ 624 w 1588"/>
                <a:gd name="T11" fmla="*/ 114 h 1474"/>
                <a:gd name="T12" fmla="*/ 737 w 1588"/>
                <a:gd name="T13" fmla="*/ 57 h 1474"/>
                <a:gd name="T14" fmla="*/ 794 w 1588"/>
                <a:gd name="T15" fmla="*/ 0 h 1474"/>
                <a:gd name="T16" fmla="*/ 1361 w 1588"/>
                <a:gd name="T17" fmla="*/ 57 h 1474"/>
                <a:gd name="T18" fmla="*/ 1588 w 1588"/>
                <a:gd name="T19" fmla="*/ 170 h 1474"/>
                <a:gd name="T20" fmla="*/ 1474 w 1588"/>
                <a:gd name="T21" fmla="*/ 227 h 1474"/>
                <a:gd name="T22" fmla="*/ 1418 w 1588"/>
                <a:gd name="T23" fmla="*/ 510 h 1474"/>
                <a:gd name="T24" fmla="*/ 1474 w 1588"/>
                <a:gd name="T25" fmla="*/ 567 h 1474"/>
                <a:gd name="T26" fmla="*/ 1531 w 1588"/>
                <a:gd name="T27" fmla="*/ 624 h 1474"/>
                <a:gd name="T28" fmla="*/ 1588 w 1588"/>
                <a:gd name="T29" fmla="*/ 737 h 1474"/>
                <a:gd name="T30" fmla="*/ 1474 w 1588"/>
                <a:gd name="T31" fmla="*/ 794 h 1474"/>
                <a:gd name="T32" fmla="*/ 1418 w 1588"/>
                <a:gd name="T33" fmla="*/ 851 h 1474"/>
                <a:gd name="T34" fmla="*/ 1531 w 1588"/>
                <a:gd name="T35" fmla="*/ 964 h 1474"/>
                <a:gd name="T36" fmla="*/ 1474 w 1588"/>
                <a:gd name="T37" fmla="*/ 1021 h 1474"/>
                <a:gd name="T38" fmla="*/ 1418 w 1588"/>
                <a:gd name="T39" fmla="*/ 1134 h 1474"/>
                <a:gd name="T40" fmla="*/ 1361 w 1588"/>
                <a:gd name="T41" fmla="*/ 1191 h 1474"/>
                <a:gd name="T42" fmla="*/ 1304 w 1588"/>
                <a:gd name="T43" fmla="*/ 1248 h 1474"/>
                <a:gd name="T44" fmla="*/ 1191 w 1588"/>
                <a:gd name="T45" fmla="*/ 1248 h 1474"/>
                <a:gd name="T46" fmla="*/ 1077 w 1588"/>
                <a:gd name="T47" fmla="*/ 1191 h 1474"/>
                <a:gd name="T48" fmla="*/ 1021 w 1588"/>
                <a:gd name="T49" fmla="*/ 1248 h 1474"/>
                <a:gd name="T50" fmla="*/ 1021 w 1588"/>
                <a:gd name="T51" fmla="*/ 1361 h 1474"/>
                <a:gd name="T52" fmla="*/ 1077 w 1588"/>
                <a:gd name="T53" fmla="*/ 1474 h 1474"/>
                <a:gd name="T54" fmla="*/ 1021 w 1588"/>
                <a:gd name="T55" fmla="*/ 1418 h 1474"/>
                <a:gd name="T56" fmla="*/ 907 w 1588"/>
                <a:gd name="T57" fmla="*/ 1361 h 1474"/>
                <a:gd name="T58" fmla="*/ 794 w 1588"/>
                <a:gd name="T59" fmla="*/ 1418 h 1474"/>
                <a:gd name="T60" fmla="*/ 510 w 1588"/>
                <a:gd name="T61" fmla="*/ 1361 h 1474"/>
                <a:gd name="T62" fmla="*/ 454 w 1588"/>
                <a:gd name="T63" fmla="*/ 1304 h 1474"/>
                <a:gd name="T64" fmla="*/ 397 w 1588"/>
                <a:gd name="T65" fmla="*/ 1361 h 1474"/>
                <a:gd name="T66" fmla="*/ 283 w 1588"/>
                <a:gd name="T67" fmla="*/ 1304 h 1474"/>
                <a:gd name="T68" fmla="*/ 227 w 1588"/>
                <a:gd name="T69" fmla="*/ 1134 h 1474"/>
                <a:gd name="T70" fmla="*/ 113 w 1588"/>
                <a:gd name="T71" fmla="*/ 1134 h 1474"/>
                <a:gd name="T72" fmla="*/ 0 w 1588"/>
                <a:gd name="T73" fmla="*/ 964 h 1474"/>
                <a:gd name="T74" fmla="*/ 57 w 1588"/>
                <a:gd name="T75" fmla="*/ 794 h 1474"/>
                <a:gd name="T76" fmla="*/ 113 w 1588"/>
                <a:gd name="T77" fmla="*/ 737 h 1474"/>
                <a:gd name="T78" fmla="*/ 170 w 1588"/>
                <a:gd name="T79" fmla="*/ 681 h 1474"/>
                <a:gd name="T80" fmla="*/ 113 w 1588"/>
                <a:gd name="T81" fmla="*/ 624 h 1474"/>
                <a:gd name="T82" fmla="*/ 170 w 1588"/>
                <a:gd name="T83" fmla="*/ 454 h 1474"/>
                <a:gd name="T84" fmla="*/ 113 w 1588"/>
                <a:gd name="T85" fmla="*/ 397 h 1474"/>
                <a:gd name="T86" fmla="*/ 57 w 1588"/>
                <a:gd name="T87" fmla="*/ 340 h 1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588" h="1474">
                  <a:moveTo>
                    <a:pt x="57" y="340"/>
                  </a:moveTo>
                  <a:lnTo>
                    <a:pt x="57" y="284"/>
                  </a:lnTo>
                  <a:lnTo>
                    <a:pt x="113" y="284"/>
                  </a:lnTo>
                  <a:lnTo>
                    <a:pt x="113" y="227"/>
                  </a:lnTo>
                  <a:lnTo>
                    <a:pt x="227" y="227"/>
                  </a:lnTo>
                  <a:lnTo>
                    <a:pt x="227" y="170"/>
                  </a:lnTo>
                  <a:lnTo>
                    <a:pt x="283" y="170"/>
                  </a:lnTo>
                  <a:lnTo>
                    <a:pt x="283" y="114"/>
                  </a:lnTo>
                  <a:lnTo>
                    <a:pt x="397" y="114"/>
                  </a:lnTo>
                  <a:lnTo>
                    <a:pt x="397" y="57"/>
                  </a:lnTo>
                  <a:lnTo>
                    <a:pt x="624" y="57"/>
                  </a:lnTo>
                  <a:lnTo>
                    <a:pt x="624" y="114"/>
                  </a:lnTo>
                  <a:lnTo>
                    <a:pt x="737" y="114"/>
                  </a:lnTo>
                  <a:lnTo>
                    <a:pt x="737" y="57"/>
                  </a:lnTo>
                  <a:lnTo>
                    <a:pt x="794" y="57"/>
                  </a:lnTo>
                  <a:lnTo>
                    <a:pt x="794" y="0"/>
                  </a:lnTo>
                  <a:lnTo>
                    <a:pt x="1361" y="0"/>
                  </a:lnTo>
                  <a:lnTo>
                    <a:pt x="1361" y="57"/>
                  </a:lnTo>
                  <a:lnTo>
                    <a:pt x="1588" y="57"/>
                  </a:lnTo>
                  <a:lnTo>
                    <a:pt x="1588" y="170"/>
                  </a:lnTo>
                  <a:lnTo>
                    <a:pt x="1474" y="170"/>
                  </a:lnTo>
                  <a:lnTo>
                    <a:pt x="1474" y="227"/>
                  </a:lnTo>
                  <a:lnTo>
                    <a:pt x="1418" y="227"/>
                  </a:lnTo>
                  <a:lnTo>
                    <a:pt x="1418" y="510"/>
                  </a:lnTo>
                  <a:lnTo>
                    <a:pt x="1474" y="510"/>
                  </a:lnTo>
                  <a:lnTo>
                    <a:pt x="1474" y="567"/>
                  </a:lnTo>
                  <a:lnTo>
                    <a:pt x="1531" y="567"/>
                  </a:lnTo>
                  <a:lnTo>
                    <a:pt x="1531" y="624"/>
                  </a:lnTo>
                  <a:lnTo>
                    <a:pt x="1588" y="624"/>
                  </a:lnTo>
                  <a:lnTo>
                    <a:pt x="1588" y="737"/>
                  </a:lnTo>
                  <a:lnTo>
                    <a:pt x="1474" y="737"/>
                  </a:lnTo>
                  <a:lnTo>
                    <a:pt x="1474" y="794"/>
                  </a:lnTo>
                  <a:lnTo>
                    <a:pt x="1418" y="794"/>
                  </a:lnTo>
                  <a:lnTo>
                    <a:pt x="1418" y="851"/>
                  </a:lnTo>
                  <a:lnTo>
                    <a:pt x="1531" y="851"/>
                  </a:lnTo>
                  <a:lnTo>
                    <a:pt x="1531" y="964"/>
                  </a:lnTo>
                  <a:lnTo>
                    <a:pt x="1474" y="964"/>
                  </a:lnTo>
                  <a:lnTo>
                    <a:pt x="1474" y="1021"/>
                  </a:lnTo>
                  <a:lnTo>
                    <a:pt x="1418" y="1021"/>
                  </a:lnTo>
                  <a:lnTo>
                    <a:pt x="1418" y="1134"/>
                  </a:lnTo>
                  <a:lnTo>
                    <a:pt x="1361" y="1134"/>
                  </a:lnTo>
                  <a:lnTo>
                    <a:pt x="1361" y="1191"/>
                  </a:lnTo>
                  <a:lnTo>
                    <a:pt x="1304" y="1191"/>
                  </a:lnTo>
                  <a:lnTo>
                    <a:pt x="1304" y="1248"/>
                  </a:lnTo>
                  <a:lnTo>
                    <a:pt x="1247" y="1248"/>
                  </a:lnTo>
                  <a:lnTo>
                    <a:pt x="1191" y="1248"/>
                  </a:lnTo>
                  <a:lnTo>
                    <a:pt x="1191" y="1191"/>
                  </a:lnTo>
                  <a:lnTo>
                    <a:pt x="1077" y="1191"/>
                  </a:lnTo>
                  <a:lnTo>
                    <a:pt x="1077" y="1248"/>
                  </a:lnTo>
                  <a:lnTo>
                    <a:pt x="1021" y="1248"/>
                  </a:lnTo>
                  <a:lnTo>
                    <a:pt x="1021" y="1304"/>
                  </a:lnTo>
                  <a:lnTo>
                    <a:pt x="1021" y="1361"/>
                  </a:lnTo>
                  <a:lnTo>
                    <a:pt x="1077" y="1361"/>
                  </a:lnTo>
                  <a:lnTo>
                    <a:pt x="1077" y="1474"/>
                  </a:lnTo>
                  <a:lnTo>
                    <a:pt x="1021" y="1474"/>
                  </a:lnTo>
                  <a:lnTo>
                    <a:pt x="1021" y="1418"/>
                  </a:lnTo>
                  <a:lnTo>
                    <a:pt x="907" y="1418"/>
                  </a:lnTo>
                  <a:lnTo>
                    <a:pt x="907" y="1361"/>
                  </a:lnTo>
                  <a:lnTo>
                    <a:pt x="794" y="1361"/>
                  </a:lnTo>
                  <a:lnTo>
                    <a:pt x="794" y="1418"/>
                  </a:lnTo>
                  <a:lnTo>
                    <a:pt x="510" y="1418"/>
                  </a:lnTo>
                  <a:lnTo>
                    <a:pt x="510" y="1361"/>
                  </a:lnTo>
                  <a:lnTo>
                    <a:pt x="454" y="1361"/>
                  </a:lnTo>
                  <a:lnTo>
                    <a:pt x="454" y="1304"/>
                  </a:lnTo>
                  <a:lnTo>
                    <a:pt x="397" y="1304"/>
                  </a:lnTo>
                  <a:lnTo>
                    <a:pt x="397" y="1361"/>
                  </a:lnTo>
                  <a:lnTo>
                    <a:pt x="283" y="1361"/>
                  </a:lnTo>
                  <a:lnTo>
                    <a:pt x="283" y="1304"/>
                  </a:lnTo>
                  <a:lnTo>
                    <a:pt x="227" y="1304"/>
                  </a:lnTo>
                  <a:lnTo>
                    <a:pt x="227" y="1134"/>
                  </a:lnTo>
                  <a:lnTo>
                    <a:pt x="170" y="1134"/>
                  </a:lnTo>
                  <a:lnTo>
                    <a:pt x="113" y="1134"/>
                  </a:lnTo>
                  <a:lnTo>
                    <a:pt x="113" y="964"/>
                  </a:lnTo>
                  <a:lnTo>
                    <a:pt x="0" y="964"/>
                  </a:lnTo>
                  <a:lnTo>
                    <a:pt x="0" y="794"/>
                  </a:lnTo>
                  <a:lnTo>
                    <a:pt x="57" y="794"/>
                  </a:lnTo>
                  <a:lnTo>
                    <a:pt x="57" y="737"/>
                  </a:lnTo>
                  <a:lnTo>
                    <a:pt x="113" y="737"/>
                  </a:lnTo>
                  <a:lnTo>
                    <a:pt x="113" y="681"/>
                  </a:lnTo>
                  <a:lnTo>
                    <a:pt x="170" y="681"/>
                  </a:lnTo>
                  <a:lnTo>
                    <a:pt x="170" y="624"/>
                  </a:lnTo>
                  <a:lnTo>
                    <a:pt x="113" y="624"/>
                  </a:lnTo>
                  <a:lnTo>
                    <a:pt x="113" y="454"/>
                  </a:lnTo>
                  <a:lnTo>
                    <a:pt x="170" y="454"/>
                  </a:lnTo>
                  <a:lnTo>
                    <a:pt x="170" y="397"/>
                  </a:lnTo>
                  <a:lnTo>
                    <a:pt x="113" y="397"/>
                  </a:lnTo>
                  <a:lnTo>
                    <a:pt x="113" y="340"/>
                  </a:lnTo>
                  <a:lnTo>
                    <a:pt x="57" y="34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66" name="Rectangle 10">
              <a:extLst>
                <a:ext uri="{FF2B5EF4-FFF2-40B4-BE49-F238E27FC236}">
                  <a16:creationId xmlns:a16="http://schemas.microsoft.com/office/drawing/2014/main" id="{EC7AF508-5732-4ED1-9BF2-33F52778DAE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42" y="5802"/>
              <a:ext cx="114" cy="57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67" name="Freeform 11">
              <a:extLst>
                <a:ext uri="{FF2B5EF4-FFF2-40B4-BE49-F238E27FC236}">
                  <a16:creationId xmlns:a16="http://schemas.microsoft.com/office/drawing/2014/main" id="{68FDD950-77DE-4BF6-B862-9CA480EAFEE7}"/>
                </a:ext>
              </a:extLst>
            </p:cNvPr>
            <p:cNvSpPr>
              <a:spLocks/>
            </p:cNvSpPr>
            <p:nvPr/>
          </p:nvSpPr>
          <p:spPr bwMode="auto">
            <a:xfrm>
              <a:off x="4883" y="4385"/>
              <a:ext cx="737" cy="567"/>
            </a:xfrm>
            <a:custGeom>
              <a:avLst/>
              <a:gdLst>
                <a:gd name="T0" fmla="*/ 170 w 737"/>
                <a:gd name="T1" fmla="*/ 57 h 567"/>
                <a:gd name="T2" fmla="*/ 510 w 737"/>
                <a:gd name="T3" fmla="*/ 57 h 567"/>
                <a:gd name="T4" fmla="*/ 510 w 737"/>
                <a:gd name="T5" fmla="*/ 0 h 567"/>
                <a:gd name="T6" fmla="*/ 567 w 737"/>
                <a:gd name="T7" fmla="*/ 0 h 567"/>
                <a:gd name="T8" fmla="*/ 567 w 737"/>
                <a:gd name="T9" fmla="*/ 113 h 567"/>
                <a:gd name="T10" fmla="*/ 623 w 737"/>
                <a:gd name="T11" fmla="*/ 113 h 567"/>
                <a:gd name="T12" fmla="*/ 623 w 737"/>
                <a:gd name="T13" fmla="*/ 227 h 567"/>
                <a:gd name="T14" fmla="*/ 737 w 737"/>
                <a:gd name="T15" fmla="*/ 227 h 567"/>
                <a:gd name="T16" fmla="*/ 737 w 737"/>
                <a:gd name="T17" fmla="*/ 340 h 567"/>
                <a:gd name="T18" fmla="*/ 680 w 737"/>
                <a:gd name="T19" fmla="*/ 340 h 567"/>
                <a:gd name="T20" fmla="*/ 680 w 737"/>
                <a:gd name="T21" fmla="*/ 397 h 567"/>
                <a:gd name="T22" fmla="*/ 567 w 737"/>
                <a:gd name="T23" fmla="*/ 397 h 567"/>
                <a:gd name="T24" fmla="*/ 567 w 737"/>
                <a:gd name="T25" fmla="*/ 453 h 567"/>
                <a:gd name="T26" fmla="*/ 453 w 737"/>
                <a:gd name="T27" fmla="*/ 453 h 567"/>
                <a:gd name="T28" fmla="*/ 453 w 737"/>
                <a:gd name="T29" fmla="*/ 510 h 567"/>
                <a:gd name="T30" fmla="*/ 340 w 737"/>
                <a:gd name="T31" fmla="*/ 510 h 567"/>
                <a:gd name="T32" fmla="*/ 340 w 737"/>
                <a:gd name="T33" fmla="*/ 567 h 567"/>
                <a:gd name="T34" fmla="*/ 283 w 737"/>
                <a:gd name="T35" fmla="*/ 567 h 567"/>
                <a:gd name="T36" fmla="*/ 283 w 737"/>
                <a:gd name="T37" fmla="*/ 510 h 567"/>
                <a:gd name="T38" fmla="*/ 226 w 737"/>
                <a:gd name="T39" fmla="*/ 510 h 567"/>
                <a:gd name="T40" fmla="*/ 226 w 737"/>
                <a:gd name="T41" fmla="*/ 567 h 567"/>
                <a:gd name="T42" fmla="*/ 113 w 737"/>
                <a:gd name="T43" fmla="*/ 567 h 567"/>
                <a:gd name="T44" fmla="*/ 113 w 737"/>
                <a:gd name="T45" fmla="*/ 510 h 567"/>
                <a:gd name="T46" fmla="*/ 56 w 737"/>
                <a:gd name="T47" fmla="*/ 510 h 567"/>
                <a:gd name="T48" fmla="*/ 56 w 737"/>
                <a:gd name="T49" fmla="*/ 453 h 567"/>
                <a:gd name="T50" fmla="*/ 0 w 737"/>
                <a:gd name="T51" fmla="*/ 453 h 567"/>
                <a:gd name="T52" fmla="*/ 0 w 737"/>
                <a:gd name="T53" fmla="*/ 170 h 567"/>
                <a:gd name="T54" fmla="*/ 56 w 737"/>
                <a:gd name="T55" fmla="*/ 170 h 567"/>
                <a:gd name="T56" fmla="*/ 56 w 737"/>
                <a:gd name="T57" fmla="*/ 113 h 567"/>
                <a:gd name="T58" fmla="*/ 170 w 737"/>
                <a:gd name="T59" fmla="*/ 113 h 567"/>
                <a:gd name="T60" fmla="*/ 170 w 737"/>
                <a:gd name="T61" fmla="*/ 57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37" h="567">
                  <a:moveTo>
                    <a:pt x="170" y="57"/>
                  </a:moveTo>
                  <a:lnTo>
                    <a:pt x="510" y="57"/>
                  </a:lnTo>
                  <a:lnTo>
                    <a:pt x="510" y="0"/>
                  </a:lnTo>
                  <a:lnTo>
                    <a:pt x="567" y="0"/>
                  </a:lnTo>
                  <a:lnTo>
                    <a:pt x="567" y="113"/>
                  </a:lnTo>
                  <a:lnTo>
                    <a:pt x="623" y="113"/>
                  </a:lnTo>
                  <a:lnTo>
                    <a:pt x="623" y="227"/>
                  </a:lnTo>
                  <a:lnTo>
                    <a:pt x="737" y="227"/>
                  </a:lnTo>
                  <a:lnTo>
                    <a:pt x="737" y="340"/>
                  </a:lnTo>
                  <a:lnTo>
                    <a:pt x="680" y="340"/>
                  </a:lnTo>
                  <a:lnTo>
                    <a:pt x="680" y="397"/>
                  </a:lnTo>
                  <a:lnTo>
                    <a:pt x="567" y="397"/>
                  </a:lnTo>
                  <a:lnTo>
                    <a:pt x="567" y="453"/>
                  </a:lnTo>
                  <a:lnTo>
                    <a:pt x="453" y="453"/>
                  </a:lnTo>
                  <a:lnTo>
                    <a:pt x="453" y="510"/>
                  </a:lnTo>
                  <a:lnTo>
                    <a:pt x="340" y="510"/>
                  </a:lnTo>
                  <a:lnTo>
                    <a:pt x="340" y="567"/>
                  </a:lnTo>
                  <a:lnTo>
                    <a:pt x="283" y="567"/>
                  </a:lnTo>
                  <a:lnTo>
                    <a:pt x="283" y="510"/>
                  </a:lnTo>
                  <a:lnTo>
                    <a:pt x="226" y="510"/>
                  </a:lnTo>
                  <a:lnTo>
                    <a:pt x="226" y="567"/>
                  </a:lnTo>
                  <a:lnTo>
                    <a:pt x="113" y="567"/>
                  </a:lnTo>
                  <a:lnTo>
                    <a:pt x="113" y="510"/>
                  </a:lnTo>
                  <a:lnTo>
                    <a:pt x="56" y="510"/>
                  </a:lnTo>
                  <a:lnTo>
                    <a:pt x="56" y="453"/>
                  </a:lnTo>
                  <a:lnTo>
                    <a:pt x="0" y="453"/>
                  </a:lnTo>
                  <a:lnTo>
                    <a:pt x="0" y="170"/>
                  </a:lnTo>
                  <a:lnTo>
                    <a:pt x="56" y="170"/>
                  </a:lnTo>
                  <a:lnTo>
                    <a:pt x="56" y="113"/>
                  </a:lnTo>
                  <a:lnTo>
                    <a:pt x="170" y="113"/>
                  </a:lnTo>
                  <a:lnTo>
                    <a:pt x="170" y="5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68" name="Freeform 12">
              <a:extLst>
                <a:ext uri="{FF2B5EF4-FFF2-40B4-BE49-F238E27FC236}">
                  <a16:creationId xmlns:a16="http://schemas.microsoft.com/office/drawing/2014/main" id="{8AD1FDE1-E208-4254-AB82-88E4C22427E5}"/>
                </a:ext>
              </a:extLst>
            </p:cNvPr>
            <p:cNvSpPr>
              <a:spLocks/>
            </p:cNvSpPr>
            <p:nvPr/>
          </p:nvSpPr>
          <p:spPr bwMode="auto">
            <a:xfrm>
              <a:off x="7774" y="3308"/>
              <a:ext cx="114" cy="170"/>
            </a:xfrm>
            <a:custGeom>
              <a:avLst/>
              <a:gdLst>
                <a:gd name="T0" fmla="*/ 57 w 114"/>
                <a:gd name="T1" fmla="*/ 0 h 170"/>
                <a:gd name="T2" fmla="*/ 57 w 114"/>
                <a:gd name="T3" fmla="*/ 56 h 170"/>
                <a:gd name="T4" fmla="*/ 0 w 114"/>
                <a:gd name="T5" fmla="*/ 56 h 170"/>
                <a:gd name="T6" fmla="*/ 0 w 114"/>
                <a:gd name="T7" fmla="*/ 170 h 170"/>
                <a:gd name="T8" fmla="*/ 114 w 114"/>
                <a:gd name="T9" fmla="*/ 170 h 170"/>
                <a:gd name="T10" fmla="*/ 114 w 114"/>
                <a:gd name="T11" fmla="*/ 0 h 170"/>
                <a:gd name="T12" fmla="*/ 57 w 114"/>
                <a:gd name="T13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4" h="170">
                  <a:moveTo>
                    <a:pt x="57" y="0"/>
                  </a:moveTo>
                  <a:lnTo>
                    <a:pt x="57" y="56"/>
                  </a:lnTo>
                  <a:lnTo>
                    <a:pt x="0" y="56"/>
                  </a:lnTo>
                  <a:lnTo>
                    <a:pt x="0" y="170"/>
                  </a:lnTo>
                  <a:lnTo>
                    <a:pt x="114" y="170"/>
                  </a:lnTo>
                  <a:lnTo>
                    <a:pt x="114" y="0"/>
                  </a:lnTo>
                  <a:lnTo>
                    <a:pt x="57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69" name="Freeform 13">
              <a:extLst>
                <a:ext uri="{FF2B5EF4-FFF2-40B4-BE49-F238E27FC236}">
                  <a16:creationId xmlns:a16="http://schemas.microsoft.com/office/drawing/2014/main" id="{068F1F65-7A0B-4EDC-902F-07CCEC14A286}"/>
                </a:ext>
              </a:extLst>
            </p:cNvPr>
            <p:cNvSpPr>
              <a:spLocks/>
            </p:cNvSpPr>
            <p:nvPr/>
          </p:nvSpPr>
          <p:spPr bwMode="auto">
            <a:xfrm>
              <a:off x="5053" y="3648"/>
              <a:ext cx="1871" cy="1077"/>
            </a:xfrm>
            <a:custGeom>
              <a:avLst/>
              <a:gdLst>
                <a:gd name="T0" fmla="*/ 1814 w 1871"/>
                <a:gd name="T1" fmla="*/ 0 h 1077"/>
                <a:gd name="T2" fmla="*/ 1701 w 1871"/>
                <a:gd name="T3" fmla="*/ 56 h 1077"/>
                <a:gd name="T4" fmla="*/ 1474 w 1871"/>
                <a:gd name="T5" fmla="*/ 113 h 1077"/>
                <a:gd name="T6" fmla="*/ 1417 w 1871"/>
                <a:gd name="T7" fmla="*/ 170 h 1077"/>
                <a:gd name="T8" fmla="*/ 1190 w 1871"/>
                <a:gd name="T9" fmla="*/ 227 h 1077"/>
                <a:gd name="T10" fmla="*/ 1077 w 1871"/>
                <a:gd name="T11" fmla="*/ 170 h 1077"/>
                <a:gd name="T12" fmla="*/ 850 w 1871"/>
                <a:gd name="T13" fmla="*/ 113 h 1077"/>
                <a:gd name="T14" fmla="*/ 623 w 1871"/>
                <a:gd name="T15" fmla="*/ 170 h 1077"/>
                <a:gd name="T16" fmla="*/ 567 w 1871"/>
                <a:gd name="T17" fmla="*/ 227 h 1077"/>
                <a:gd name="T18" fmla="*/ 340 w 1871"/>
                <a:gd name="T19" fmla="*/ 340 h 1077"/>
                <a:gd name="T20" fmla="*/ 283 w 1871"/>
                <a:gd name="T21" fmla="*/ 397 h 1077"/>
                <a:gd name="T22" fmla="*/ 226 w 1871"/>
                <a:gd name="T23" fmla="*/ 453 h 1077"/>
                <a:gd name="T24" fmla="*/ 170 w 1871"/>
                <a:gd name="T25" fmla="*/ 510 h 1077"/>
                <a:gd name="T26" fmla="*/ 56 w 1871"/>
                <a:gd name="T27" fmla="*/ 623 h 1077"/>
                <a:gd name="T28" fmla="*/ 0 w 1871"/>
                <a:gd name="T29" fmla="*/ 680 h 1077"/>
                <a:gd name="T30" fmla="*/ 340 w 1871"/>
                <a:gd name="T31" fmla="*/ 794 h 1077"/>
                <a:gd name="T32" fmla="*/ 397 w 1871"/>
                <a:gd name="T33" fmla="*/ 737 h 1077"/>
                <a:gd name="T34" fmla="*/ 453 w 1871"/>
                <a:gd name="T35" fmla="*/ 850 h 1077"/>
                <a:gd name="T36" fmla="*/ 567 w 1871"/>
                <a:gd name="T37" fmla="*/ 964 h 1077"/>
                <a:gd name="T38" fmla="*/ 623 w 1871"/>
                <a:gd name="T39" fmla="*/ 1077 h 1077"/>
                <a:gd name="T40" fmla="*/ 737 w 1871"/>
                <a:gd name="T41" fmla="*/ 1020 h 1077"/>
                <a:gd name="T42" fmla="*/ 793 w 1871"/>
                <a:gd name="T43" fmla="*/ 964 h 1077"/>
                <a:gd name="T44" fmla="*/ 850 w 1871"/>
                <a:gd name="T45" fmla="*/ 907 h 1077"/>
                <a:gd name="T46" fmla="*/ 907 w 1871"/>
                <a:gd name="T47" fmla="*/ 850 h 1077"/>
                <a:gd name="T48" fmla="*/ 964 w 1871"/>
                <a:gd name="T49" fmla="*/ 794 h 1077"/>
                <a:gd name="T50" fmla="*/ 1020 w 1871"/>
                <a:gd name="T51" fmla="*/ 680 h 1077"/>
                <a:gd name="T52" fmla="*/ 1077 w 1871"/>
                <a:gd name="T53" fmla="*/ 623 h 1077"/>
                <a:gd name="T54" fmla="*/ 1190 w 1871"/>
                <a:gd name="T55" fmla="*/ 680 h 1077"/>
                <a:gd name="T56" fmla="*/ 1247 w 1871"/>
                <a:gd name="T57" fmla="*/ 453 h 1077"/>
                <a:gd name="T58" fmla="*/ 1304 w 1871"/>
                <a:gd name="T59" fmla="*/ 397 h 1077"/>
                <a:gd name="T60" fmla="*/ 1417 w 1871"/>
                <a:gd name="T61" fmla="*/ 453 h 1077"/>
                <a:gd name="T62" fmla="*/ 1474 w 1871"/>
                <a:gd name="T63" fmla="*/ 340 h 1077"/>
                <a:gd name="T64" fmla="*/ 1644 w 1871"/>
                <a:gd name="T65" fmla="*/ 283 h 1077"/>
                <a:gd name="T66" fmla="*/ 1757 w 1871"/>
                <a:gd name="T67" fmla="*/ 227 h 1077"/>
                <a:gd name="T68" fmla="*/ 1814 w 1871"/>
                <a:gd name="T69" fmla="*/ 170 h 1077"/>
                <a:gd name="T70" fmla="*/ 1871 w 1871"/>
                <a:gd name="T71" fmla="*/ 113 h 10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871" h="1077">
                  <a:moveTo>
                    <a:pt x="1871" y="0"/>
                  </a:moveTo>
                  <a:lnTo>
                    <a:pt x="1814" y="0"/>
                  </a:lnTo>
                  <a:lnTo>
                    <a:pt x="1814" y="56"/>
                  </a:lnTo>
                  <a:lnTo>
                    <a:pt x="1701" y="56"/>
                  </a:lnTo>
                  <a:lnTo>
                    <a:pt x="1701" y="113"/>
                  </a:lnTo>
                  <a:lnTo>
                    <a:pt x="1474" y="113"/>
                  </a:lnTo>
                  <a:lnTo>
                    <a:pt x="1474" y="170"/>
                  </a:lnTo>
                  <a:lnTo>
                    <a:pt x="1417" y="170"/>
                  </a:lnTo>
                  <a:lnTo>
                    <a:pt x="1417" y="227"/>
                  </a:lnTo>
                  <a:lnTo>
                    <a:pt x="1190" y="227"/>
                  </a:lnTo>
                  <a:lnTo>
                    <a:pt x="1190" y="170"/>
                  </a:lnTo>
                  <a:lnTo>
                    <a:pt x="1077" y="170"/>
                  </a:lnTo>
                  <a:lnTo>
                    <a:pt x="1077" y="113"/>
                  </a:lnTo>
                  <a:lnTo>
                    <a:pt x="850" y="113"/>
                  </a:lnTo>
                  <a:lnTo>
                    <a:pt x="850" y="170"/>
                  </a:lnTo>
                  <a:lnTo>
                    <a:pt x="623" y="170"/>
                  </a:lnTo>
                  <a:lnTo>
                    <a:pt x="623" y="227"/>
                  </a:lnTo>
                  <a:lnTo>
                    <a:pt x="567" y="227"/>
                  </a:lnTo>
                  <a:lnTo>
                    <a:pt x="567" y="340"/>
                  </a:lnTo>
                  <a:lnTo>
                    <a:pt x="340" y="340"/>
                  </a:lnTo>
                  <a:lnTo>
                    <a:pt x="340" y="397"/>
                  </a:lnTo>
                  <a:lnTo>
                    <a:pt x="283" y="397"/>
                  </a:lnTo>
                  <a:lnTo>
                    <a:pt x="283" y="453"/>
                  </a:lnTo>
                  <a:lnTo>
                    <a:pt x="226" y="453"/>
                  </a:lnTo>
                  <a:lnTo>
                    <a:pt x="226" y="510"/>
                  </a:lnTo>
                  <a:lnTo>
                    <a:pt x="170" y="510"/>
                  </a:lnTo>
                  <a:lnTo>
                    <a:pt x="170" y="623"/>
                  </a:lnTo>
                  <a:lnTo>
                    <a:pt x="56" y="623"/>
                  </a:lnTo>
                  <a:lnTo>
                    <a:pt x="56" y="680"/>
                  </a:lnTo>
                  <a:lnTo>
                    <a:pt x="0" y="680"/>
                  </a:lnTo>
                  <a:lnTo>
                    <a:pt x="0" y="794"/>
                  </a:lnTo>
                  <a:lnTo>
                    <a:pt x="340" y="794"/>
                  </a:lnTo>
                  <a:lnTo>
                    <a:pt x="340" y="737"/>
                  </a:lnTo>
                  <a:lnTo>
                    <a:pt x="397" y="737"/>
                  </a:lnTo>
                  <a:lnTo>
                    <a:pt x="397" y="850"/>
                  </a:lnTo>
                  <a:lnTo>
                    <a:pt x="453" y="850"/>
                  </a:lnTo>
                  <a:lnTo>
                    <a:pt x="453" y="964"/>
                  </a:lnTo>
                  <a:lnTo>
                    <a:pt x="567" y="964"/>
                  </a:lnTo>
                  <a:lnTo>
                    <a:pt x="567" y="1077"/>
                  </a:lnTo>
                  <a:lnTo>
                    <a:pt x="623" y="1077"/>
                  </a:lnTo>
                  <a:lnTo>
                    <a:pt x="623" y="1020"/>
                  </a:lnTo>
                  <a:lnTo>
                    <a:pt x="737" y="1020"/>
                  </a:lnTo>
                  <a:lnTo>
                    <a:pt x="737" y="964"/>
                  </a:lnTo>
                  <a:lnTo>
                    <a:pt x="793" y="964"/>
                  </a:lnTo>
                  <a:lnTo>
                    <a:pt x="793" y="907"/>
                  </a:lnTo>
                  <a:lnTo>
                    <a:pt x="850" y="907"/>
                  </a:lnTo>
                  <a:lnTo>
                    <a:pt x="850" y="850"/>
                  </a:lnTo>
                  <a:lnTo>
                    <a:pt x="907" y="850"/>
                  </a:lnTo>
                  <a:lnTo>
                    <a:pt x="964" y="850"/>
                  </a:lnTo>
                  <a:lnTo>
                    <a:pt x="964" y="794"/>
                  </a:lnTo>
                  <a:lnTo>
                    <a:pt x="964" y="680"/>
                  </a:lnTo>
                  <a:lnTo>
                    <a:pt x="1020" y="680"/>
                  </a:lnTo>
                  <a:lnTo>
                    <a:pt x="1020" y="623"/>
                  </a:lnTo>
                  <a:lnTo>
                    <a:pt x="1077" y="623"/>
                  </a:lnTo>
                  <a:lnTo>
                    <a:pt x="1077" y="680"/>
                  </a:lnTo>
                  <a:lnTo>
                    <a:pt x="1190" y="680"/>
                  </a:lnTo>
                  <a:lnTo>
                    <a:pt x="1190" y="453"/>
                  </a:lnTo>
                  <a:lnTo>
                    <a:pt x="1247" y="453"/>
                  </a:lnTo>
                  <a:lnTo>
                    <a:pt x="1247" y="397"/>
                  </a:lnTo>
                  <a:lnTo>
                    <a:pt x="1304" y="397"/>
                  </a:lnTo>
                  <a:lnTo>
                    <a:pt x="1304" y="453"/>
                  </a:lnTo>
                  <a:lnTo>
                    <a:pt x="1417" y="453"/>
                  </a:lnTo>
                  <a:lnTo>
                    <a:pt x="1417" y="340"/>
                  </a:lnTo>
                  <a:lnTo>
                    <a:pt x="1474" y="340"/>
                  </a:lnTo>
                  <a:lnTo>
                    <a:pt x="1474" y="283"/>
                  </a:lnTo>
                  <a:lnTo>
                    <a:pt x="1644" y="283"/>
                  </a:lnTo>
                  <a:lnTo>
                    <a:pt x="1644" y="227"/>
                  </a:lnTo>
                  <a:lnTo>
                    <a:pt x="1757" y="227"/>
                  </a:lnTo>
                  <a:lnTo>
                    <a:pt x="1757" y="170"/>
                  </a:lnTo>
                  <a:lnTo>
                    <a:pt x="1814" y="170"/>
                  </a:lnTo>
                  <a:lnTo>
                    <a:pt x="1814" y="113"/>
                  </a:lnTo>
                  <a:lnTo>
                    <a:pt x="1871" y="113"/>
                  </a:lnTo>
                  <a:lnTo>
                    <a:pt x="1871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70" name="Freeform 14">
              <a:extLst>
                <a:ext uri="{FF2B5EF4-FFF2-40B4-BE49-F238E27FC236}">
                  <a16:creationId xmlns:a16="http://schemas.microsoft.com/office/drawing/2014/main" id="{1AEC0D96-5163-4552-9584-879FD4B03721}"/>
                </a:ext>
              </a:extLst>
            </p:cNvPr>
            <p:cNvSpPr>
              <a:spLocks/>
            </p:cNvSpPr>
            <p:nvPr/>
          </p:nvSpPr>
          <p:spPr bwMode="auto">
            <a:xfrm>
              <a:off x="6073" y="2003"/>
              <a:ext cx="681" cy="681"/>
            </a:xfrm>
            <a:custGeom>
              <a:avLst/>
              <a:gdLst>
                <a:gd name="T0" fmla="*/ 114 w 681"/>
                <a:gd name="T1" fmla="*/ 0 h 681"/>
                <a:gd name="T2" fmla="*/ 114 w 681"/>
                <a:gd name="T3" fmla="*/ 57 h 681"/>
                <a:gd name="T4" fmla="*/ 57 w 681"/>
                <a:gd name="T5" fmla="*/ 57 h 681"/>
                <a:gd name="T6" fmla="*/ 57 w 681"/>
                <a:gd name="T7" fmla="*/ 114 h 681"/>
                <a:gd name="T8" fmla="*/ 0 w 681"/>
                <a:gd name="T9" fmla="*/ 114 h 681"/>
                <a:gd name="T10" fmla="*/ 0 w 681"/>
                <a:gd name="T11" fmla="*/ 284 h 681"/>
                <a:gd name="T12" fmla="*/ 170 w 681"/>
                <a:gd name="T13" fmla="*/ 284 h 681"/>
                <a:gd name="T14" fmla="*/ 170 w 681"/>
                <a:gd name="T15" fmla="*/ 511 h 681"/>
                <a:gd name="T16" fmla="*/ 114 w 681"/>
                <a:gd name="T17" fmla="*/ 511 h 681"/>
                <a:gd name="T18" fmla="*/ 114 w 681"/>
                <a:gd name="T19" fmla="*/ 681 h 681"/>
                <a:gd name="T20" fmla="*/ 227 w 681"/>
                <a:gd name="T21" fmla="*/ 681 h 681"/>
                <a:gd name="T22" fmla="*/ 227 w 681"/>
                <a:gd name="T23" fmla="*/ 624 h 681"/>
                <a:gd name="T24" fmla="*/ 397 w 681"/>
                <a:gd name="T25" fmla="*/ 624 h 681"/>
                <a:gd name="T26" fmla="*/ 397 w 681"/>
                <a:gd name="T27" fmla="*/ 567 h 681"/>
                <a:gd name="T28" fmla="*/ 454 w 681"/>
                <a:gd name="T29" fmla="*/ 567 h 681"/>
                <a:gd name="T30" fmla="*/ 454 w 681"/>
                <a:gd name="T31" fmla="*/ 454 h 681"/>
                <a:gd name="T32" fmla="*/ 624 w 681"/>
                <a:gd name="T33" fmla="*/ 454 h 681"/>
                <a:gd name="T34" fmla="*/ 624 w 681"/>
                <a:gd name="T35" fmla="*/ 341 h 681"/>
                <a:gd name="T36" fmla="*/ 681 w 681"/>
                <a:gd name="T37" fmla="*/ 341 h 681"/>
                <a:gd name="T38" fmla="*/ 681 w 681"/>
                <a:gd name="T39" fmla="*/ 227 h 681"/>
                <a:gd name="T40" fmla="*/ 624 w 681"/>
                <a:gd name="T41" fmla="*/ 227 h 681"/>
                <a:gd name="T42" fmla="*/ 624 w 681"/>
                <a:gd name="T43" fmla="*/ 114 h 681"/>
                <a:gd name="T44" fmla="*/ 511 w 681"/>
                <a:gd name="T45" fmla="*/ 114 h 681"/>
                <a:gd name="T46" fmla="*/ 511 w 681"/>
                <a:gd name="T47" fmla="*/ 227 h 681"/>
                <a:gd name="T48" fmla="*/ 397 w 681"/>
                <a:gd name="T49" fmla="*/ 227 h 681"/>
                <a:gd name="T50" fmla="*/ 397 w 681"/>
                <a:gd name="T51" fmla="*/ 170 h 681"/>
                <a:gd name="T52" fmla="*/ 284 w 681"/>
                <a:gd name="T53" fmla="*/ 170 h 681"/>
                <a:gd name="T54" fmla="*/ 284 w 681"/>
                <a:gd name="T55" fmla="*/ 114 h 681"/>
                <a:gd name="T56" fmla="*/ 340 w 681"/>
                <a:gd name="T57" fmla="*/ 114 h 681"/>
                <a:gd name="T58" fmla="*/ 340 w 681"/>
                <a:gd name="T59" fmla="*/ 0 h 681"/>
                <a:gd name="T60" fmla="*/ 114 w 681"/>
                <a:gd name="T61" fmla="*/ 0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681" h="681">
                  <a:moveTo>
                    <a:pt x="114" y="0"/>
                  </a:moveTo>
                  <a:lnTo>
                    <a:pt x="114" y="57"/>
                  </a:lnTo>
                  <a:lnTo>
                    <a:pt x="57" y="57"/>
                  </a:lnTo>
                  <a:lnTo>
                    <a:pt x="57" y="114"/>
                  </a:lnTo>
                  <a:lnTo>
                    <a:pt x="0" y="114"/>
                  </a:lnTo>
                  <a:lnTo>
                    <a:pt x="0" y="284"/>
                  </a:lnTo>
                  <a:lnTo>
                    <a:pt x="170" y="284"/>
                  </a:lnTo>
                  <a:lnTo>
                    <a:pt x="170" y="511"/>
                  </a:lnTo>
                  <a:lnTo>
                    <a:pt x="114" y="511"/>
                  </a:lnTo>
                  <a:lnTo>
                    <a:pt x="114" y="681"/>
                  </a:lnTo>
                  <a:lnTo>
                    <a:pt x="227" y="681"/>
                  </a:lnTo>
                  <a:lnTo>
                    <a:pt x="227" y="624"/>
                  </a:lnTo>
                  <a:lnTo>
                    <a:pt x="397" y="624"/>
                  </a:lnTo>
                  <a:lnTo>
                    <a:pt x="397" y="567"/>
                  </a:lnTo>
                  <a:lnTo>
                    <a:pt x="454" y="567"/>
                  </a:lnTo>
                  <a:lnTo>
                    <a:pt x="454" y="454"/>
                  </a:lnTo>
                  <a:lnTo>
                    <a:pt x="624" y="454"/>
                  </a:lnTo>
                  <a:lnTo>
                    <a:pt x="624" y="341"/>
                  </a:lnTo>
                  <a:lnTo>
                    <a:pt x="681" y="341"/>
                  </a:lnTo>
                  <a:lnTo>
                    <a:pt x="681" y="227"/>
                  </a:lnTo>
                  <a:lnTo>
                    <a:pt x="624" y="227"/>
                  </a:lnTo>
                  <a:lnTo>
                    <a:pt x="624" y="114"/>
                  </a:lnTo>
                  <a:lnTo>
                    <a:pt x="511" y="114"/>
                  </a:lnTo>
                  <a:lnTo>
                    <a:pt x="511" y="227"/>
                  </a:lnTo>
                  <a:lnTo>
                    <a:pt x="397" y="227"/>
                  </a:lnTo>
                  <a:lnTo>
                    <a:pt x="397" y="170"/>
                  </a:lnTo>
                  <a:lnTo>
                    <a:pt x="284" y="170"/>
                  </a:lnTo>
                  <a:lnTo>
                    <a:pt x="284" y="114"/>
                  </a:lnTo>
                  <a:lnTo>
                    <a:pt x="340" y="114"/>
                  </a:lnTo>
                  <a:lnTo>
                    <a:pt x="340" y="0"/>
                  </a:lnTo>
                  <a:lnTo>
                    <a:pt x="114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71" name="Freeform 15">
              <a:extLst>
                <a:ext uri="{FF2B5EF4-FFF2-40B4-BE49-F238E27FC236}">
                  <a16:creationId xmlns:a16="http://schemas.microsoft.com/office/drawing/2014/main" id="{860B70D1-A312-44D1-9865-DB82210E3F77}"/>
                </a:ext>
              </a:extLst>
            </p:cNvPr>
            <p:cNvSpPr>
              <a:spLocks/>
            </p:cNvSpPr>
            <p:nvPr/>
          </p:nvSpPr>
          <p:spPr bwMode="auto">
            <a:xfrm>
              <a:off x="5563" y="2344"/>
              <a:ext cx="1871" cy="1531"/>
            </a:xfrm>
            <a:custGeom>
              <a:avLst/>
              <a:gdLst>
                <a:gd name="T0" fmla="*/ 1871 w 1871"/>
                <a:gd name="T1" fmla="*/ 1190 h 1531"/>
                <a:gd name="T2" fmla="*/ 1814 w 1871"/>
                <a:gd name="T3" fmla="*/ 1247 h 1531"/>
                <a:gd name="T4" fmla="*/ 1701 w 1871"/>
                <a:gd name="T5" fmla="*/ 1304 h 1531"/>
                <a:gd name="T6" fmla="*/ 1588 w 1871"/>
                <a:gd name="T7" fmla="*/ 1360 h 1531"/>
                <a:gd name="T8" fmla="*/ 1474 w 1871"/>
                <a:gd name="T9" fmla="*/ 1417 h 1531"/>
                <a:gd name="T10" fmla="*/ 1361 w 1871"/>
                <a:gd name="T11" fmla="*/ 1304 h 1531"/>
                <a:gd name="T12" fmla="*/ 1304 w 1871"/>
                <a:gd name="T13" fmla="*/ 1360 h 1531"/>
                <a:gd name="T14" fmla="*/ 1191 w 1871"/>
                <a:gd name="T15" fmla="*/ 1417 h 1531"/>
                <a:gd name="T16" fmla="*/ 964 w 1871"/>
                <a:gd name="T17" fmla="*/ 1474 h 1531"/>
                <a:gd name="T18" fmla="*/ 907 w 1871"/>
                <a:gd name="T19" fmla="*/ 1531 h 1531"/>
                <a:gd name="T20" fmla="*/ 680 w 1871"/>
                <a:gd name="T21" fmla="*/ 1474 h 1531"/>
                <a:gd name="T22" fmla="*/ 567 w 1871"/>
                <a:gd name="T23" fmla="*/ 1417 h 1531"/>
                <a:gd name="T24" fmla="*/ 397 w 1871"/>
                <a:gd name="T25" fmla="*/ 1360 h 1531"/>
                <a:gd name="T26" fmla="*/ 283 w 1871"/>
                <a:gd name="T27" fmla="*/ 1247 h 1531"/>
                <a:gd name="T28" fmla="*/ 340 w 1871"/>
                <a:gd name="T29" fmla="*/ 1134 h 1531"/>
                <a:gd name="T30" fmla="*/ 397 w 1871"/>
                <a:gd name="T31" fmla="*/ 1077 h 1531"/>
                <a:gd name="T32" fmla="*/ 454 w 1871"/>
                <a:gd name="T33" fmla="*/ 1020 h 1531"/>
                <a:gd name="T34" fmla="*/ 567 w 1871"/>
                <a:gd name="T35" fmla="*/ 907 h 1531"/>
                <a:gd name="T36" fmla="*/ 454 w 1871"/>
                <a:gd name="T37" fmla="*/ 850 h 1531"/>
                <a:gd name="T38" fmla="*/ 113 w 1871"/>
                <a:gd name="T39" fmla="*/ 907 h 1531"/>
                <a:gd name="T40" fmla="*/ 0 w 1871"/>
                <a:gd name="T41" fmla="*/ 623 h 1531"/>
                <a:gd name="T42" fmla="*/ 57 w 1871"/>
                <a:gd name="T43" fmla="*/ 567 h 1531"/>
                <a:gd name="T44" fmla="*/ 227 w 1871"/>
                <a:gd name="T45" fmla="*/ 510 h 1531"/>
                <a:gd name="T46" fmla="*/ 397 w 1871"/>
                <a:gd name="T47" fmla="*/ 453 h 1531"/>
                <a:gd name="T48" fmla="*/ 454 w 1871"/>
                <a:gd name="T49" fmla="*/ 396 h 1531"/>
                <a:gd name="T50" fmla="*/ 567 w 1871"/>
                <a:gd name="T51" fmla="*/ 340 h 1531"/>
                <a:gd name="T52" fmla="*/ 737 w 1871"/>
                <a:gd name="T53" fmla="*/ 283 h 1531"/>
                <a:gd name="T54" fmla="*/ 907 w 1871"/>
                <a:gd name="T55" fmla="*/ 226 h 1531"/>
                <a:gd name="T56" fmla="*/ 964 w 1871"/>
                <a:gd name="T57" fmla="*/ 113 h 1531"/>
                <a:gd name="T58" fmla="*/ 1134 w 1871"/>
                <a:gd name="T59" fmla="*/ 0 h 1531"/>
                <a:gd name="T60" fmla="*/ 1247 w 1871"/>
                <a:gd name="T61" fmla="*/ 56 h 1531"/>
                <a:gd name="T62" fmla="*/ 1304 w 1871"/>
                <a:gd name="T63" fmla="*/ 113 h 1531"/>
                <a:gd name="T64" fmla="*/ 1361 w 1871"/>
                <a:gd name="T65" fmla="*/ 170 h 1531"/>
                <a:gd name="T66" fmla="*/ 1474 w 1871"/>
                <a:gd name="T67" fmla="*/ 283 h 1531"/>
                <a:gd name="T68" fmla="*/ 1417 w 1871"/>
                <a:gd name="T69" fmla="*/ 340 h 1531"/>
                <a:gd name="T70" fmla="*/ 1531 w 1871"/>
                <a:gd name="T71" fmla="*/ 623 h 1531"/>
                <a:gd name="T72" fmla="*/ 1417 w 1871"/>
                <a:gd name="T73" fmla="*/ 737 h 1531"/>
                <a:gd name="T74" fmla="*/ 1361 w 1871"/>
                <a:gd name="T75" fmla="*/ 793 h 1531"/>
                <a:gd name="T76" fmla="*/ 1247 w 1871"/>
                <a:gd name="T77" fmla="*/ 850 h 1531"/>
                <a:gd name="T78" fmla="*/ 1134 w 1871"/>
                <a:gd name="T79" fmla="*/ 907 h 1531"/>
                <a:gd name="T80" fmla="*/ 1077 w 1871"/>
                <a:gd name="T81" fmla="*/ 964 h 1531"/>
                <a:gd name="T82" fmla="*/ 1134 w 1871"/>
                <a:gd name="T83" fmla="*/ 1077 h 1531"/>
                <a:gd name="T84" fmla="*/ 1304 w 1871"/>
                <a:gd name="T85" fmla="*/ 1020 h 1531"/>
                <a:gd name="T86" fmla="*/ 1644 w 1871"/>
                <a:gd name="T87" fmla="*/ 1077 h 1531"/>
                <a:gd name="T88" fmla="*/ 1531 w 1871"/>
                <a:gd name="T89" fmla="*/ 1134 h 1531"/>
                <a:gd name="T90" fmla="*/ 1417 w 1871"/>
                <a:gd name="T91" fmla="*/ 1190 h 1531"/>
                <a:gd name="T92" fmla="*/ 1588 w 1871"/>
                <a:gd name="T93" fmla="*/ 1134 h 1531"/>
                <a:gd name="T94" fmla="*/ 1758 w 1871"/>
                <a:gd name="T95" fmla="*/ 1077 h 1531"/>
                <a:gd name="T96" fmla="*/ 1814 w 1871"/>
                <a:gd name="T97" fmla="*/ 1134 h 15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871" h="1531">
                  <a:moveTo>
                    <a:pt x="1871" y="1134"/>
                  </a:moveTo>
                  <a:lnTo>
                    <a:pt x="1871" y="1190"/>
                  </a:lnTo>
                  <a:lnTo>
                    <a:pt x="1814" y="1190"/>
                  </a:lnTo>
                  <a:lnTo>
                    <a:pt x="1814" y="1247"/>
                  </a:lnTo>
                  <a:lnTo>
                    <a:pt x="1701" y="1247"/>
                  </a:lnTo>
                  <a:lnTo>
                    <a:pt x="1701" y="1304"/>
                  </a:lnTo>
                  <a:lnTo>
                    <a:pt x="1588" y="1304"/>
                  </a:lnTo>
                  <a:lnTo>
                    <a:pt x="1588" y="1360"/>
                  </a:lnTo>
                  <a:lnTo>
                    <a:pt x="1474" y="1360"/>
                  </a:lnTo>
                  <a:lnTo>
                    <a:pt x="1474" y="1417"/>
                  </a:lnTo>
                  <a:lnTo>
                    <a:pt x="1361" y="1417"/>
                  </a:lnTo>
                  <a:lnTo>
                    <a:pt x="1361" y="1304"/>
                  </a:lnTo>
                  <a:lnTo>
                    <a:pt x="1304" y="1304"/>
                  </a:lnTo>
                  <a:lnTo>
                    <a:pt x="1304" y="1360"/>
                  </a:lnTo>
                  <a:lnTo>
                    <a:pt x="1191" y="1360"/>
                  </a:lnTo>
                  <a:lnTo>
                    <a:pt x="1191" y="1417"/>
                  </a:lnTo>
                  <a:lnTo>
                    <a:pt x="964" y="1417"/>
                  </a:lnTo>
                  <a:lnTo>
                    <a:pt x="964" y="1474"/>
                  </a:lnTo>
                  <a:lnTo>
                    <a:pt x="907" y="1474"/>
                  </a:lnTo>
                  <a:lnTo>
                    <a:pt x="907" y="1531"/>
                  </a:lnTo>
                  <a:lnTo>
                    <a:pt x="680" y="1531"/>
                  </a:lnTo>
                  <a:lnTo>
                    <a:pt x="680" y="1474"/>
                  </a:lnTo>
                  <a:lnTo>
                    <a:pt x="567" y="1474"/>
                  </a:lnTo>
                  <a:lnTo>
                    <a:pt x="567" y="1417"/>
                  </a:lnTo>
                  <a:lnTo>
                    <a:pt x="397" y="1417"/>
                  </a:lnTo>
                  <a:lnTo>
                    <a:pt x="397" y="1360"/>
                  </a:lnTo>
                  <a:lnTo>
                    <a:pt x="283" y="1360"/>
                  </a:lnTo>
                  <a:lnTo>
                    <a:pt x="283" y="1247"/>
                  </a:lnTo>
                  <a:lnTo>
                    <a:pt x="340" y="1247"/>
                  </a:lnTo>
                  <a:lnTo>
                    <a:pt x="340" y="1134"/>
                  </a:lnTo>
                  <a:lnTo>
                    <a:pt x="397" y="1134"/>
                  </a:lnTo>
                  <a:lnTo>
                    <a:pt x="397" y="1077"/>
                  </a:lnTo>
                  <a:lnTo>
                    <a:pt x="454" y="1077"/>
                  </a:lnTo>
                  <a:lnTo>
                    <a:pt x="454" y="1020"/>
                  </a:lnTo>
                  <a:lnTo>
                    <a:pt x="567" y="1020"/>
                  </a:lnTo>
                  <a:lnTo>
                    <a:pt x="567" y="907"/>
                  </a:lnTo>
                  <a:lnTo>
                    <a:pt x="454" y="907"/>
                  </a:lnTo>
                  <a:lnTo>
                    <a:pt x="454" y="850"/>
                  </a:lnTo>
                  <a:lnTo>
                    <a:pt x="113" y="850"/>
                  </a:lnTo>
                  <a:lnTo>
                    <a:pt x="113" y="907"/>
                  </a:lnTo>
                  <a:lnTo>
                    <a:pt x="0" y="907"/>
                  </a:lnTo>
                  <a:lnTo>
                    <a:pt x="0" y="623"/>
                  </a:lnTo>
                  <a:lnTo>
                    <a:pt x="57" y="623"/>
                  </a:lnTo>
                  <a:lnTo>
                    <a:pt x="57" y="567"/>
                  </a:lnTo>
                  <a:lnTo>
                    <a:pt x="227" y="567"/>
                  </a:lnTo>
                  <a:lnTo>
                    <a:pt x="227" y="510"/>
                  </a:lnTo>
                  <a:lnTo>
                    <a:pt x="397" y="510"/>
                  </a:lnTo>
                  <a:lnTo>
                    <a:pt x="397" y="453"/>
                  </a:lnTo>
                  <a:lnTo>
                    <a:pt x="454" y="453"/>
                  </a:lnTo>
                  <a:lnTo>
                    <a:pt x="454" y="396"/>
                  </a:lnTo>
                  <a:lnTo>
                    <a:pt x="567" y="396"/>
                  </a:lnTo>
                  <a:lnTo>
                    <a:pt x="567" y="340"/>
                  </a:lnTo>
                  <a:lnTo>
                    <a:pt x="737" y="340"/>
                  </a:lnTo>
                  <a:lnTo>
                    <a:pt x="737" y="283"/>
                  </a:lnTo>
                  <a:lnTo>
                    <a:pt x="907" y="283"/>
                  </a:lnTo>
                  <a:lnTo>
                    <a:pt x="907" y="226"/>
                  </a:lnTo>
                  <a:lnTo>
                    <a:pt x="964" y="226"/>
                  </a:lnTo>
                  <a:lnTo>
                    <a:pt x="964" y="113"/>
                  </a:lnTo>
                  <a:lnTo>
                    <a:pt x="1134" y="113"/>
                  </a:lnTo>
                  <a:lnTo>
                    <a:pt x="1134" y="0"/>
                  </a:lnTo>
                  <a:lnTo>
                    <a:pt x="1247" y="0"/>
                  </a:lnTo>
                  <a:lnTo>
                    <a:pt x="1247" y="56"/>
                  </a:lnTo>
                  <a:lnTo>
                    <a:pt x="1304" y="56"/>
                  </a:lnTo>
                  <a:lnTo>
                    <a:pt x="1304" y="113"/>
                  </a:lnTo>
                  <a:lnTo>
                    <a:pt x="1361" y="113"/>
                  </a:lnTo>
                  <a:lnTo>
                    <a:pt x="1361" y="170"/>
                  </a:lnTo>
                  <a:lnTo>
                    <a:pt x="1474" y="170"/>
                  </a:lnTo>
                  <a:lnTo>
                    <a:pt x="1474" y="283"/>
                  </a:lnTo>
                  <a:lnTo>
                    <a:pt x="1417" y="283"/>
                  </a:lnTo>
                  <a:lnTo>
                    <a:pt x="1417" y="340"/>
                  </a:lnTo>
                  <a:lnTo>
                    <a:pt x="1531" y="340"/>
                  </a:lnTo>
                  <a:lnTo>
                    <a:pt x="1531" y="623"/>
                  </a:lnTo>
                  <a:lnTo>
                    <a:pt x="1417" y="623"/>
                  </a:lnTo>
                  <a:lnTo>
                    <a:pt x="1417" y="737"/>
                  </a:lnTo>
                  <a:lnTo>
                    <a:pt x="1361" y="737"/>
                  </a:lnTo>
                  <a:lnTo>
                    <a:pt x="1361" y="793"/>
                  </a:lnTo>
                  <a:lnTo>
                    <a:pt x="1247" y="793"/>
                  </a:lnTo>
                  <a:lnTo>
                    <a:pt x="1247" y="850"/>
                  </a:lnTo>
                  <a:lnTo>
                    <a:pt x="1134" y="850"/>
                  </a:lnTo>
                  <a:lnTo>
                    <a:pt x="1134" y="907"/>
                  </a:lnTo>
                  <a:lnTo>
                    <a:pt x="1077" y="907"/>
                  </a:lnTo>
                  <a:lnTo>
                    <a:pt x="1077" y="964"/>
                  </a:lnTo>
                  <a:lnTo>
                    <a:pt x="1134" y="964"/>
                  </a:lnTo>
                  <a:lnTo>
                    <a:pt x="1134" y="1077"/>
                  </a:lnTo>
                  <a:lnTo>
                    <a:pt x="1304" y="1077"/>
                  </a:lnTo>
                  <a:lnTo>
                    <a:pt x="1304" y="1020"/>
                  </a:lnTo>
                  <a:lnTo>
                    <a:pt x="1644" y="1020"/>
                  </a:lnTo>
                  <a:lnTo>
                    <a:pt x="1644" y="1077"/>
                  </a:lnTo>
                  <a:lnTo>
                    <a:pt x="1531" y="1077"/>
                  </a:lnTo>
                  <a:lnTo>
                    <a:pt x="1531" y="1134"/>
                  </a:lnTo>
                  <a:lnTo>
                    <a:pt x="1417" y="1134"/>
                  </a:lnTo>
                  <a:lnTo>
                    <a:pt x="1417" y="1190"/>
                  </a:lnTo>
                  <a:lnTo>
                    <a:pt x="1588" y="1190"/>
                  </a:lnTo>
                  <a:lnTo>
                    <a:pt x="1588" y="1134"/>
                  </a:lnTo>
                  <a:lnTo>
                    <a:pt x="1758" y="1134"/>
                  </a:lnTo>
                  <a:lnTo>
                    <a:pt x="1758" y="1077"/>
                  </a:lnTo>
                  <a:lnTo>
                    <a:pt x="1814" y="1077"/>
                  </a:lnTo>
                  <a:lnTo>
                    <a:pt x="1814" y="1134"/>
                  </a:lnTo>
                  <a:lnTo>
                    <a:pt x="1871" y="1134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72" name="Freeform 16">
              <a:extLst>
                <a:ext uri="{FF2B5EF4-FFF2-40B4-BE49-F238E27FC236}">
                  <a16:creationId xmlns:a16="http://schemas.microsoft.com/office/drawing/2014/main" id="{53929B8B-CF2D-4BA2-8AEB-276EAA3E6C07}"/>
                </a:ext>
              </a:extLst>
            </p:cNvPr>
            <p:cNvSpPr>
              <a:spLocks/>
            </p:cNvSpPr>
            <p:nvPr/>
          </p:nvSpPr>
          <p:spPr bwMode="auto">
            <a:xfrm>
              <a:off x="6754" y="3251"/>
              <a:ext cx="113" cy="113"/>
            </a:xfrm>
            <a:custGeom>
              <a:avLst/>
              <a:gdLst>
                <a:gd name="T0" fmla="*/ 113 w 113"/>
                <a:gd name="T1" fmla="*/ 0 h 113"/>
                <a:gd name="T2" fmla="*/ 0 w 113"/>
                <a:gd name="T3" fmla="*/ 0 h 113"/>
                <a:gd name="T4" fmla="*/ 0 w 113"/>
                <a:gd name="T5" fmla="*/ 113 h 113"/>
                <a:gd name="T6" fmla="*/ 56 w 113"/>
                <a:gd name="T7" fmla="*/ 113 h 113"/>
                <a:gd name="T8" fmla="*/ 56 w 113"/>
                <a:gd name="T9" fmla="*/ 57 h 113"/>
                <a:gd name="T10" fmla="*/ 113 w 113"/>
                <a:gd name="T11" fmla="*/ 57 h 113"/>
                <a:gd name="T12" fmla="*/ 113 w 113"/>
                <a:gd name="T13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3" h="113">
                  <a:moveTo>
                    <a:pt x="113" y="0"/>
                  </a:moveTo>
                  <a:lnTo>
                    <a:pt x="0" y="0"/>
                  </a:lnTo>
                  <a:lnTo>
                    <a:pt x="0" y="113"/>
                  </a:lnTo>
                  <a:lnTo>
                    <a:pt x="56" y="113"/>
                  </a:lnTo>
                  <a:lnTo>
                    <a:pt x="56" y="57"/>
                  </a:lnTo>
                  <a:lnTo>
                    <a:pt x="113" y="57"/>
                  </a:lnTo>
                  <a:lnTo>
                    <a:pt x="113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73" name="Rectangle 17">
              <a:extLst>
                <a:ext uri="{FF2B5EF4-FFF2-40B4-BE49-F238E27FC236}">
                  <a16:creationId xmlns:a16="http://schemas.microsoft.com/office/drawing/2014/main" id="{EA12EEC6-D811-4A37-BFF8-8F29B4DB75F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67" y="3194"/>
              <a:ext cx="113" cy="57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74" name="Freeform 18">
              <a:extLst>
                <a:ext uri="{FF2B5EF4-FFF2-40B4-BE49-F238E27FC236}">
                  <a16:creationId xmlns:a16="http://schemas.microsoft.com/office/drawing/2014/main" id="{3825CA2B-B4DB-4C9C-8A50-C37F5C90DC1C}"/>
                </a:ext>
              </a:extLst>
            </p:cNvPr>
            <p:cNvSpPr>
              <a:spLocks/>
            </p:cNvSpPr>
            <p:nvPr/>
          </p:nvSpPr>
          <p:spPr bwMode="auto">
            <a:xfrm>
              <a:off x="4429" y="2514"/>
              <a:ext cx="1021" cy="850"/>
            </a:xfrm>
            <a:custGeom>
              <a:avLst/>
              <a:gdLst>
                <a:gd name="T0" fmla="*/ 850 w 1021"/>
                <a:gd name="T1" fmla="*/ 794 h 850"/>
                <a:gd name="T2" fmla="*/ 680 w 1021"/>
                <a:gd name="T3" fmla="*/ 794 h 850"/>
                <a:gd name="T4" fmla="*/ 680 w 1021"/>
                <a:gd name="T5" fmla="*/ 850 h 850"/>
                <a:gd name="T6" fmla="*/ 340 w 1021"/>
                <a:gd name="T7" fmla="*/ 850 h 850"/>
                <a:gd name="T8" fmla="*/ 340 w 1021"/>
                <a:gd name="T9" fmla="*/ 794 h 850"/>
                <a:gd name="T10" fmla="*/ 227 w 1021"/>
                <a:gd name="T11" fmla="*/ 794 h 850"/>
                <a:gd name="T12" fmla="*/ 227 w 1021"/>
                <a:gd name="T13" fmla="*/ 737 h 850"/>
                <a:gd name="T14" fmla="*/ 170 w 1021"/>
                <a:gd name="T15" fmla="*/ 737 h 850"/>
                <a:gd name="T16" fmla="*/ 170 w 1021"/>
                <a:gd name="T17" fmla="*/ 567 h 850"/>
                <a:gd name="T18" fmla="*/ 113 w 1021"/>
                <a:gd name="T19" fmla="*/ 567 h 850"/>
                <a:gd name="T20" fmla="*/ 113 w 1021"/>
                <a:gd name="T21" fmla="*/ 453 h 850"/>
                <a:gd name="T22" fmla="*/ 57 w 1021"/>
                <a:gd name="T23" fmla="*/ 453 h 850"/>
                <a:gd name="T24" fmla="*/ 57 w 1021"/>
                <a:gd name="T25" fmla="*/ 397 h 850"/>
                <a:gd name="T26" fmla="*/ 0 w 1021"/>
                <a:gd name="T27" fmla="*/ 397 h 850"/>
                <a:gd name="T28" fmla="*/ 0 w 1021"/>
                <a:gd name="T29" fmla="*/ 283 h 850"/>
                <a:gd name="T30" fmla="*/ 113 w 1021"/>
                <a:gd name="T31" fmla="*/ 283 h 850"/>
                <a:gd name="T32" fmla="*/ 113 w 1021"/>
                <a:gd name="T33" fmla="*/ 226 h 850"/>
                <a:gd name="T34" fmla="*/ 227 w 1021"/>
                <a:gd name="T35" fmla="*/ 226 h 850"/>
                <a:gd name="T36" fmla="*/ 227 w 1021"/>
                <a:gd name="T37" fmla="*/ 283 h 850"/>
                <a:gd name="T38" fmla="*/ 340 w 1021"/>
                <a:gd name="T39" fmla="*/ 283 h 850"/>
                <a:gd name="T40" fmla="*/ 340 w 1021"/>
                <a:gd name="T41" fmla="*/ 226 h 850"/>
                <a:gd name="T42" fmla="*/ 454 w 1021"/>
                <a:gd name="T43" fmla="*/ 226 h 850"/>
                <a:gd name="T44" fmla="*/ 454 w 1021"/>
                <a:gd name="T45" fmla="*/ 170 h 850"/>
                <a:gd name="T46" fmla="*/ 624 w 1021"/>
                <a:gd name="T47" fmla="*/ 170 h 850"/>
                <a:gd name="T48" fmla="*/ 624 w 1021"/>
                <a:gd name="T49" fmla="*/ 113 h 850"/>
                <a:gd name="T50" fmla="*/ 680 w 1021"/>
                <a:gd name="T51" fmla="*/ 113 h 850"/>
                <a:gd name="T52" fmla="*/ 680 w 1021"/>
                <a:gd name="T53" fmla="*/ 56 h 850"/>
                <a:gd name="T54" fmla="*/ 794 w 1021"/>
                <a:gd name="T55" fmla="*/ 56 h 850"/>
                <a:gd name="T56" fmla="*/ 794 w 1021"/>
                <a:gd name="T57" fmla="*/ 0 h 850"/>
                <a:gd name="T58" fmla="*/ 850 w 1021"/>
                <a:gd name="T59" fmla="*/ 0 h 850"/>
                <a:gd name="T60" fmla="*/ 850 w 1021"/>
                <a:gd name="T61" fmla="*/ 170 h 850"/>
                <a:gd name="T62" fmla="*/ 907 w 1021"/>
                <a:gd name="T63" fmla="*/ 170 h 850"/>
                <a:gd name="T64" fmla="*/ 907 w 1021"/>
                <a:gd name="T65" fmla="*/ 226 h 850"/>
                <a:gd name="T66" fmla="*/ 964 w 1021"/>
                <a:gd name="T67" fmla="*/ 226 h 850"/>
                <a:gd name="T68" fmla="*/ 964 w 1021"/>
                <a:gd name="T69" fmla="*/ 283 h 850"/>
                <a:gd name="T70" fmla="*/ 1021 w 1021"/>
                <a:gd name="T71" fmla="*/ 283 h 850"/>
                <a:gd name="T72" fmla="*/ 1021 w 1021"/>
                <a:gd name="T73" fmla="*/ 510 h 850"/>
                <a:gd name="T74" fmla="*/ 964 w 1021"/>
                <a:gd name="T75" fmla="*/ 510 h 850"/>
                <a:gd name="T76" fmla="*/ 964 w 1021"/>
                <a:gd name="T77" fmla="*/ 680 h 850"/>
                <a:gd name="T78" fmla="*/ 907 w 1021"/>
                <a:gd name="T79" fmla="*/ 680 h 850"/>
                <a:gd name="T80" fmla="*/ 907 w 1021"/>
                <a:gd name="T81" fmla="*/ 737 h 850"/>
                <a:gd name="T82" fmla="*/ 850 w 1021"/>
                <a:gd name="T83" fmla="*/ 737 h 850"/>
                <a:gd name="T84" fmla="*/ 850 w 1021"/>
                <a:gd name="T85" fmla="*/ 794 h 8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21" h="850">
                  <a:moveTo>
                    <a:pt x="850" y="794"/>
                  </a:moveTo>
                  <a:lnTo>
                    <a:pt x="680" y="794"/>
                  </a:lnTo>
                  <a:lnTo>
                    <a:pt x="680" y="850"/>
                  </a:lnTo>
                  <a:lnTo>
                    <a:pt x="340" y="850"/>
                  </a:lnTo>
                  <a:lnTo>
                    <a:pt x="340" y="794"/>
                  </a:lnTo>
                  <a:lnTo>
                    <a:pt x="227" y="794"/>
                  </a:lnTo>
                  <a:lnTo>
                    <a:pt x="227" y="737"/>
                  </a:lnTo>
                  <a:lnTo>
                    <a:pt x="170" y="737"/>
                  </a:lnTo>
                  <a:lnTo>
                    <a:pt x="170" y="567"/>
                  </a:lnTo>
                  <a:lnTo>
                    <a:pt x="113" y="567"/>
                  </a:lnTo>
                  <a:lnTo>
                    <a:pt x="113" y="453"/>
                  </a:lnTo>
                  <a:lnTo>
                    <a:pt x="57" y="453"/>
                  </a:lnTo>
                  <a:lnTo>
                    <a:pt x="57" y="397"/>
                  </a:lnTo>
                  <a:lnTo>
                    <a:pt x="0" y="397"/>
                  </a:lnTo>
                  <a:lnTo>
                    <a:pt x="0" y="283"/>
                  </a:lnTo>
                  <a:lnTo>
                    <a:pt x="113" y="283"/>
                  </a:lnTo>
                  <a:lnTo>
                    <a:pt x="113" y="226"/>
                  </a:lnTo>
                  <a:lnTo>
                    <a:pt x="227" y="226"/>
                  </a:lnTo>
                  <a:lnTo>
                    <a:pt x="227" y="283"/>
                  </a:lnTo>
                  <a:lnTo>
                    <a:pt x="340" y="283"/>
                  </a:lnTo>
                  <a:lnTo>
                    <a:pt x="340" y="226"/>
                  </a:lnTo>
                  <a:lnTo>
                    <a:pt x="454" y="226"/>
                  </a:lnTo>
                  <a:lnTo>
                    <a:pt x="454" y="170"/>
                  </a:lnTo>
                  <a:lnTo>
                    <a:pt x="624" y="170"/>
                  </a:lnTo>
                  <a:lnTo>
                    <a:pt x="624" y="113"/>
                  </a:lnTo>
                  <a:lnTo>
                    <a:pt x="680" y="113"/>
                  </a:lnTo>
                  <a:lnTo>
                    <a:pt x="680" y="56"/>
                  </a:lnTo>
                  <a:lnTo>
                    <a:pt x="794" y="56"/>
                  </a:lnTo>
                  <a:lnTo>
                    <a:pt x="794" y="0"/>
                  </a:lnTo>
                  <a:lnTo>
                    <a:pt x="850" y="0"/>
                  </a:lnTo>
                  <a:lnTo>
                    <a:pt x="850" y="170"/>
                  </a:lnTo>
                  <a:lnTo>
                    <a:pt x="907" y="170"/>
                  </a:lnTo>
                  <a:lnTo>
                    <a:pt x="907" y="226"/>
                  </a:lnTo>
                  <a:lnTo>
                    <a:pt x="964" y="226"/>
                  </a:lnTo>
                  <a:lnTo>
                    <a:pt x="964" y="283"/>
                  </a:lnTo>
                  <a:lnTo>
                    <a:pt x="1021" y="283"/>
                  </a:lnTo>
                  <a:lnTo>
                    <a:pt x="1021" y="510"/>
                  </a:lnTo>
                  <a:lnTo>
                    <a:pt x="964" y="510"/>
                  </a:lnTo>
                  <a:lnTo>
                    <a:pt x="964" y="680"/>
                  </a:lnTo>
                  <a:lnTo>
                    <a:pt x="907" y="680"/>
                  </a:lnTo>
                  <a:lnTo>
                    <a:pt x="907" y="737"/>
                  </a:lnTo>
                  <a:lnTo>
                    <a:pt x="850" y="737"/>
                  </a:lnTo>
                  <a:lnTo>
                    <a:pt x="850" y="794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75" name="Freeform 19">
              <a:extLst>
                <a:ext uri="{FF2B5EF4-FFF2-40B4-BE49-F238E27FC236}">
                  <a16:creationId xmlns:a16="http://schemas.microsoft.com/office/drawing/2014/main" id="{506B5A91-462B-4316-ADB7-0B59B1EB3D7C}"/>
                </a:ext>
              </a:extLst>
            </p:cNvPr>
            <p:cNvSpPr>
              <a:spLocks/>
            </p:cNvSpPr>
            <p:nvPr/>
          </p:nvSpPr>
          <p:spPr bwMode="auto">
            <a:xfrm>
              <a:off x="5450" y="1039"/>
              <a:ext cx="510" cy="284"/>
            </a:xfrm>
            <a:custGeom>
              <a:avLst/>
              <a:gdLst>
                <a:gd name="T0" fmla="*/ 283 w 510"/>
                <a:gd name="T1" fmla="*/ 0 h 284"/>
                <a:gd name="T2" fmla="*/ 170 w 510"/>
                <a:gd name="T3" fmla="*/ 0 h 284"/>
                <a:gd name="T4" fmla="*/ 170 w 510"/>
                <a:gd name="T5" fmla="*/ 114 h 284"/>
                <a:gd name="T6" fmla="*/ 113 w 510"/>
                <a:gd name="T7" fmla="*/ 114 h 284"/>
                <a:gd name="T8" fmla="*/ 113 w 510"/>
                <a:gd name="T9" fmla="*/ 227 h 284"/>
                <a:gd name="T10" fmla="*/ 0 w 510"/>
                <a:gd name="T11" fmla="*/ 227 h 284"/>
                <a:gd name="T12" fmla="*/ 0 w 510"/>
                <a:gd name="T13" fmla="*/ 284 h 284"/>
                <a:gd name="T14" fmla="*/ 340 w 510"/>
                <a:gd name="T15" fmla="*/ 284 h 284"/>
                <a:gd name="T16" fmla="*/ 340 w 510"/>
                <a:gd name="T17" fmla="*/ 227 h 284"/>
                <a:gd name="T18" fmla="*/ 396 w 510"/>
                <a:gd name="T19" fmla="*/ 227 h 284"/>
                <a:gd name="T20" fmla="*/ 396 w 510"/>
                <a:gd name="T21" fmla="*/ 171 h 284"/>
                <a:gd name="T22" fmla="*/ 510 w 510"/>
                <a:gd name="T23" fmla="*/ 171 h 284"/>
                <a:gd name="T24" fmla="*/ 510 w 510"/>
                <a:gd name="T25" fmla="*/ 57 h 284"/>
                <a:gd name="T26" fmla="*/ 396 w 510"/>
                <a:gd name="T27" fmla="*/ 57 h 284"/>
                <a:gd name="T28" fmla="*/ 396 w 510"/>
                <a:gd name="T29" fmla="*/ 0 h 284"/>
                <a:gd name="T30" fmla="*/ 283 w 510"/>
                <a:gd name="T31" fmla="*/ 0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10" h="284">
                  <a:moveTo>
                    <a:pt x="283" y="0"/>
                  </a:moveTo>
                  <a:lnTo>
                    <a:pt x="170" y="0"/>
                  </a:lnTo>
                  <a:lnTo>
                    <a:pt x="170" y="114"/>
                  </a:lnTo>
                  <a:lnTo>
                    <a:pt x="113" y="114"/>
                  </a:lnTo>
                  <a:lnTo>
                    <a:pt x="113" y="227"/>
                  </a:lnTo>
                  <a:lnTo>
                    <a:pt x="0" y="227"/>
                  </a:lnTo>
                  <a:lnTo>
                    <a:pt x="0" y="284"/>
                  </a:lnTo>
                  <a:lnTo>
                    <a:pt x="340" y="284"/>
                  </a:lnTo>
                  <a:lnTo>
                    <a:pt x="340" y="227"/>
                  </a:lnTo>
                  <a:lnTo>
                    <a:pt x="396" y="227"/>
                  </a:lnTo>
                  <a:lnTo>
                    <a:pt x="396" y="171"/>
                  </a:lnTo>
                  <a:lnTo>
                    <a:pt x="510" y="171"/>
                  </a:lnTo>
                  <a:lnTo>
                    <a:pt x="510" y="57"/>
                  </a:lnTo>
                  <a:lnTo>
                    <a:pt x="396" y="57"/>
                  </a:lnTo>
                  <a:lnTo>
                    <a:pt x="396" y="0"/>
                  </a:lnTo>
                  <a:lnTo>
                    <a:pt x="283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76" name="Freeform 20">
              <a:extLst>
                <a:ext uri="{FF2B5EF4-FFF2-40B4-BE49-F238E27FC236}">
                  <a16:creationId xmlns:a16="http://schemas.microsoft.com/office/drawing/2014/main" id="{9FEE2330-CFEA-438A-883E-743DBA6E51C0}"/>
                </a:ext>
              </a:extLst>
            </p:cNvPr>
            <p:cNvSpPr>
              <a:spLocks/>
            </p:cNvSpPr>
            <p:nvPr/>
          </p:nvSpPr>
          <p:spPr bwMode="auto">
            <a:xfrm>
              <a:off x="5109" y="1323"/>
              <a:ext cx="454" cy="454"/>
            </a:xfrm>
            <a:custGeom>
              <a:avLst/>
              <a:gdLst>
                <a:gd name="T0" fmla="*/ 397 w 454"/>
                <a:gd name="T1" fmla="*/ 0 h 454"/>
                <a:gd name="T2" fmla="*/ 397 w 454"/>
                <a:gd name="T3" fmla="*/ 57 h 454"/>
                <a:gd name="T4" fmla="*/ 341 w 454"/>
                <a:gd name="T5" fmla="*/ 57 h 454"/>
                <a:gd name="T6" fmla="*/ 341 w 454"/>
                <a:gd name="T7" fmla="*/ 170 h 454"/>
                <a:gd name="T8" fmla="*/ 397 w 454"/>
                <a:gd name="T9" fmla="*/ 170 h 454"/>
                <a:gd name="T10" fmla="*/ 397 w 454"/>
                <a:gd name="T11" fmla="*/ 283 h 454"/>
                <a:gd name="T12" fmla="*/ 454 w 454"/>
                <a:gd name="T13" fmla="*/ 283 h 454"/>
                <a:gd name="T14" fmla="*/ 454 w 454"/>
                <a:gd name="T15" fmla="*/ 397 h 454"/>
                <a:gd name="T16" fmla="*/ 284 w 454"/>
                <a:gd name="T17" fmla="*/ 397 h 454"/>
                <a:gd name="T18" fmla="*/ 284 w 454"/>
                <a:gd name="T19" fmla="*/ 454 h 454"/>
                <a:gd name="T20" fmla="*/ 170 w 454"/>
                <a:gd name="T21" fmla="*/ 454 h 454"/>
                <a:gd name="T22" fmla="*/ 170 w 454"/>
                <a:gd name="T23" fmla="*/ 397 h 454"/>
                <a:gd name="T24" fmla="*/ 0 w 454"/>
                <a:gd name="T25" fmla="*/ 397 h 454"/>
                <a:gd name="T26" fmla="*/ 0 w 454"/>
                <a:gd name="T27" fmla="*/ 113 h 454"/>
                <a:gd name="T28" fmla="*/ 114 w 454"/>
                <a:gd name="T29" fmla="*/ 113 h 454"/>
                <a:gd name="T30" fmla="*/ 114 w 454"/>
                <a:gd name="T31" fmla="*/ 57 h 454"/>
                <a:gd name="T32" fmla="*/ 284 w 454"/>
                <a:gd name="T33" fmla="*/ 57 h 454"/>
                <a:gd name="T34" fmla="*/ 284 w 454"/>
                <a:gd name="T35" fmla="*/ 0 h 454"/>
                <a:gd name="T36" fmla="*/ 397 w 454"/>
                <a:gd name="T37" fmla="*/ 0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54" h="454">
                  <a:moveTo>
                    <a:pt x="397" y="0"/>
                  </a:moveTo>
                  <a:lnTo>
                    <a:pt x="397" y="57"/>
                  </a:lnTo>
                  <a:lnTo>
                    <a:pt x="341" y="57"/>
                  </a:lnTo>
                  <a:lnTo>
                    <a:pt x="341" y="170"/>
                  </a:lnTo>
                  <a:lnTo>
                    <a:pt x="397" y="170"/>
                  </a:lnTo>
                  <a:lnTo>
                    <a:pt x="397" y="283"/>
                  </a:lnTo>
                  <a:lnTo>
                    <a:pt x="454" y="283"/>
                  </a:lnTo>
                  <a:lnTo>
                    <a:pt x="454" y="397"/>
                  </a:lnTo>
                  <a:lnTo>
                    <a:pt x="284" y="397"/>
                  </a:lnTo>
                  <a:lnTo>
                    <a:pt x="284" y="454"/>
                  </a:lnTo>
                  <a:lnTo>
                    <a:pt x="170" y="454"/>
                  </a:lnTo>
                  <a:lnTo>
                    <a:pt x="170" y="397"/>
                  </a:lnTo>
                  <a:lnTo>
                    <a:pt x="0" y="397"/>
                  </a:lnTo>
                  <a:lnTo>
                    <a:pt x="0" y="113"/>
                  </a:lnTo>
                  <a:lnTo>
                    <a:pt x="114" y="113"/>
                  </a:lnTo>
                  <a:lnTo>
                    <a:pt x="114" y="57"/>
                  </a:lnTo>
                  <a:lnTo>
                    <a:pt x="284" y="57"/>
                  </a:lnTo>
                  <a:lnTo>
                    <a:pt x="284" y="0"/>
                  </a:lnTo>
                  <a:lnTo>
                    <a:pt x="397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77" name="Freeform 21">
              <a:extLst>
                <a:ext uri="{FF2B5EF4-FFF2-40B4-BE49-F238E27FC236}">
                  <a16:creationId xmlns:a16="http://schemas.microsoft.com/office/drawing/2014/main" id="{D2F4FE4D-48FD-4865-B5FA-F7E360F39635}"/>
                </a:ext>
              </a:extLst>
            </p:cNvPr>
            <p:cNvSpPr>
              <a:spLocks/>
            </p:cNvSpPr>
            <p:nvPr/>
          </p:nvSpPr>
          <p:spPr bwMode="auto">
            <a:xfrm>
              <a:off x="5960" y="1039"/>
              <a:ext cx="283" cy="284"/>
            </a:xfrm>
            <a:custGeom>
              <a:avLst/>
              <a:gdLst>
                <a:gd name="T0" fmla="*/ 0 w 283"/>
                <a:gd name="T1" fmla="*/ 57 h 284"/>
                <a:gd name="T2" fmla="*/ 57 w 283"/>
                <a:gd name="T3" fmla="*/ 57 h 284"/>
                <a:gd name="T4" fmla="*/ 57 w 283"/>
                <a:gd name="T5" fmla="*/ 0 h 284"/>
                <a:gd name="T6" fmla="*/ 283 w 283"/>
                <a:gd name="T7" fmla="*/ 0 h 284"/>
                <a:gd name="T8" fmla="*/ 283 w 283"/>
                <a:gd name="T9" fmla="*/ 171 h 284"/>
                <a:gd name="T10" fmla="*/ 170 w 283"/>
                <a:gd name="T11" fmla="*/ 171 h 284"/>
                <a:gd name="T12" fmla="*/ 170 w 283"/>
                <a:gd name="T13" fmla="*/ 284 h 284"/>
                <a:gd name="T14" fmla="*/ 57 w 283"/>
                <a:gd name="T15" fmla="*/ 284 h 284"/>
                <a:gd name="T16" fmla="*/ 57 w 283"/>
                <a:gd name="T17" fmla="*/ 171 h 284"/>
                <a:gd name="T18" fmla="*/ 0 w 283"/>
                <a:gd name="T19" fmla="*/ 171 h 284"/>
                <a:gd name="T20" fmla="*/ 0 w 283"/>
                <a:gd name="T21" fmla="*/ 57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83" h="284">
                  <a:moveTo>
                    <a:pt x="0" y="57"/>
                  </a:moveTo>
                  <a:lnTo>
                    <a:pt x="57" y="57"/>
                  </a:lnTo>
                  <a:lnTo>
                    <a:pt x="57" y="0"/>
                  </a:lnTo>
                  <a:lnTo>
                    <a:pt x="283" y="0"/>
                  </a:lnTo>
                  <a:lnTo>
                    <a:pt x="283" y="171"/>
                  </a:lnTo>
                  <a:lnTo>
                    <a:pt x="170" y="171"/>
                  </a:lnTo>
                  <a:lnTo>
                    <a:pt x="170" y="284"/>
                  </a:lnTo>
                  <a:lnTo>
                    <a:pt x="57" y="284"/>
                  </a:lnTo>
                  <a:lnTo>
                    <a:pt x="57" y="171"/>
                  </a:lnTo>
                  <a:lnTo>
                    <a:pt x="0" y="171"/>
                  </a:lnTo>
                  <a:lnTo>
                    <a:pt x="0" y="5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78" name="Freeform 22">
              <a:extLst>
                <a:ext uri="{FF2B5EF4-FFF2-40B4-BE49-F238E27FC236}">
                  <a16:creationId xmlns:a16="http://schemas.microsoft.com/office/drawing/2014/main" id="{6C95794D-07CB-4DEA-B518-C08464DBAEB0}"/>
                </a:ext>
              </a:extLst>
            </p:cNvPr>
            <p:cNvSpPr>
              <a:spLocks/>
            </p:cNvSpPr>
            <p:nvPr/>
          </p:nvSpPr>
          <p:spPr bwMode="auto">
            <a:xfrm>
              <a:off x="6187" y="926"/>
              <a:ext cx="397" cy="340"/>
            </a:xfrm>
            <a:custGeom>
              <a:avLst/>
              <a:gdLst>
                <a:gd name="T0" fmla="*/ 0 w 397"/>
                <a:gd name="T1" fmla="*/ 113 h 340"/>
                <a:gd name="T2" fmla="*/ 0 w 397"/>
                <a:gd name="T3" fmla="*/ 57 h 340"/>
                <a:gd name="T4" fmla="*/ 56 w 397"/>
                <a:gd name="T5" fmla="*/ 57 h 340"/>
                <a:gd name="T6" fmla="*/ 56 w 397"/>
                <a:gd name="T7" fmla="*/ 0 h 340"/>
                <a:gd name="T8" fmla="*/ 113 w 397"/>
                <a:gd name="T9" fmla="*/ 0 h 340"/>
                <a:gd name="T10" fmla="*/ 113 w 397"/>
                <a:gd name="T11" fmla="*/ 57 h 340"/>
                <a:gd name="T12" fmla="*/ 170 w 397"/>
                <a:gd name="T13" fmla="*/ 57 h 340"/>
                <a:gd name="T14" fmla="*/ 170 w 397"/>
                <a:gd name="T15" fmla="*/ 113 h 340"/>
                <a:gd name="T16" fmla="*/ 397 w 397"/>
                <a:gd name="T17" fmla="*/ 113 h 340"/>
                <a:gd name="T18" fmla="*/ 397 w 397"/>
                <a:gd name="T19" fmla="*/ 227 h 340"/>
                <a:gd name="T20" fmla="*/ 340 w 397"/>
                <a:gd name="T21" fmla="*/ 227 h 340"/>
                <a:gd name="T22" fmla="*/ 340 w 397"/>
                <a:gd name="T23" fmla="*/ 284 h 340"/>
                <a:gd name="T24" fmla="*/ 283 w 397"/>
                <a:gd name="T25" fmla="*/ 284 h 340"/>
                <a:gd name="T26" fmla="*/ 283 w 397"/>
                <a:gd name="T27" fmla="*/ 340 h 340"/>
                <a:gd name="T28" fmla="*/ 170 w 397"/>
                <a:gd name="T29" fmla="*/ 340 h 340"/>
                <a:gd name="T30" fmla="*/ 170 w 397"/>
                <a:gd name="T31" fmla="*/ 227 h 340"/>
                <a:gd name="T32" fmla="*/ 56 w 397"/>
                <a:gd name="T33" fmla="*/ 227 h 340"/>
                <a:gd name="T34" fmla="*/ 56 w 397"/>
                <a:gd name="T35" fmla="*/ 113 h 340"/>
                <a:gd name="T36" fmla="*/ 0 w 397"/>
                <a:gd name="T37" fmla="*/ 113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97" h="340">
                  <a:moveTo>
                    <a:pt x="0" y="113"/>
                  </a:moveTo>
                  <a:lnTo>
                    <a:pt x="0" y="57"/>
                  </a:lnTo>
                  <a:lnTo>
                    <a:pt x="56" y="57"/>
                  </a:lnTo>
                  <a:lnTo>
                    <a:pt x="56" y="0"/>
                  </a:lnTo>
                  <a:lnTo>
                    <a:pt x="113" y="0"/>
                  </a:lnTo>
                  <a:lnTo>
                    <a:pt x="113" y="57"/>
                  </a:lnTo>
                  <a:lnTo>
                    <a:pt x="170" y="57"/>
                  </a:lnTo>
                  <a:lnTo>
                    <a:pt x="170" y="113"/>
                  </a:lnTo>
                  <a:lnTo>
                    <a:pt x="397" y="113"/>
                  </a:lnTo>
                  <a:lnTo>
                    <a:pt x="397" y="227"/>
                  </a:lnTo>
                  <a:lnTo>
                    <a:pt x="340" y="227"/>
                  </a:lnTo>
                  <a:lnTo>
                    <a:pt x="340" y="284"/>
                  </a:lnTo>
                  <a:lnTo>
                    <a:pt x="283" y="284"/>
                  </a:lnTo>
                  <a:lnTo>
                    <a:pt x="283" y="340"/>
                  </a:lnTo>
                  <a:lnTo>
                    <a:pt x="170" y="340"/>
                  </a:lnTo>
                  <a:lnTo>
                    <a:pt x="170" y="227"/>
                  </a:lnTo>
                  <a:lnTo>
                    <a:pt x="56" y="227"/>
                  </a:lnTo>
                  <a:lnTo>
                    <a:pt x="56" y="113"/>
                  </a:lnTo>
                  <a:lnTo>
                    <a:pt x="0" y="113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79" name="Freeform 23">
              <a:extLst>
                <a:ext uri="{FF2B5EF4-FFF2-40B4-BE49-F238E27FC236}">
                  <a16:creationId xmlns:a16="http://schemas.microsoft.com/office/drawing/2014/main" id="{57A68267-4807-4240-A251-BE6E01D2FB8E}"/>
                </a:ext>
              </a:extLst>
            </p:cNvPr>
            <p:cNvSpPr>
              <a:spLocks/>
            </p:cNvSpPr>
            <p:nvPr/>
          </p:nvSpPr>
          <p:spPr bwMode="auto">
            <a:xfrm>
              <a:off x="5223" y="643"/>
              <a:ext cx="453" cy="623"/>
            </a:xfrm>
            <a:custGeom>
              <a:avLst/>
              <a:gdLst>
                <a:gd name="T0" fmla="*/ 113 w 453"/>
                <a:gd name="T1" fmla="*/ 0 h 623"/>
                <a:gd name="T2" fmla="*/ 113 w 453"/>
                <a:gd name="T3" fmla="*/ 56 h 623"/>
                <a:gd name="T4" fmla="*/ 56 w 453"/>
                <a:gd name="T5" fmla="*/ 56 h 623"/>
                <a:gd name="T6" fmla="*/ 56 w 453"/>
                <a:gd name="T7" fmla="*/ 226 h 623"/>
                <a:gd name="T8" fmla="*/ 0 w 453"/>
                <a:gd name="T9" fmla="*/ 226 h 623"/>
                <a:gd name="T10" fmla="*/ 0 w 453"/>
                <a:gd name="T11" fmla="*/ 396 h 623"/>
                <a:gd name="T12" fmla="*/ 56 w 453"/>
                <a:gd name="T13" fmla="*/ 396 h 623"/>
                <a:gd name="T14" fmla="*/ 56 w 453"/>
                <a:gd name="T15" fmla="*/ 567 h 623"/>
                <a:gd name="T16" fmla="*/ 113 w 453"/>
                <a:gd name="T17" fmla="*/ 567 h 623"/>
                <a:gd name="T18" fmla="*/ 113 w 453"/>
                <a:gd name="T19" fmla="*/ 623 h 623"/>
                <a:gd name="T20" fmla="*/ 340 w 453"/>
                <a:gd name="T21" fmla="*/ 623 h 623"/>
                <a:gd name="T22" fmla="*/ 340 w 453"/>
                <a:gd name="T23" fmla="*/ 510 h 623"/>
                <a:gd name="T24" fmla="*/ 397 w 453"/>
                <a:gd name="T25" fmla="*/ 510 h 623"/>
                <a:gd name="T26" fmla="*/ 397 w 453"/>
                <a:gd name="T27" fmla="*/ 396 h 623"/>
                <a:gd name="T28" fmla="*/ 453 w 453"/>
                <a:gd name="T29" fmla="*/ 396 h 623"/>
                <a:gd name="T30" fmla="*/ 453 w 453"/>
                <a:gd name="T31" fmla="*/ 170 h 623"/>
                <a:gd name="T32" fmla="*/ 397 w 453"/>
                <a:gd name="T33" fmla="*/ 170 h 623"/>
                <a:gd name="T34" fmla="*/ 397 w 453"/>
                <a:gd name="T35" fmla="*/ 113 h 623"/>
                <a:gd name="T36" fmla="*/ 283 w 453"/>
                <a:gd name="T37" fmla="*/ 113 h 623"/>
                <a:gd name="T38" fmla="*/ 283 w 453"/>
                <a:gd name="T39" fmla="*/ 56 h 623"/>
                <a:gd name="T40" fmla="*/ 227 w 453"/>
                <a:gd name="T41" fmla="*/ 56 h 623"/>
                <a:gd name="T42" fmla="*/ 227 w 453"/>
                <a:gd name="T43" fmla="*/ 0 h 623"/>
                <a:gd name="T44" fmla="*/ 113 w 453"/>
                <a:gd name="T45" fmla="*/ 0 h 6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453" h="623">
                  <a:moveTo>
                    <a:pt x="113" y="0"/>
                  </a:moveTo>
                  <a:lnTo>
                    <a:pt x="113" y="56"/>
                  </a:lnTo>
                  <a:lnTo>
                    <a:pt x="56" y="56"/>
                  </a:lnTo>
                  <a:lnTo>
                    <a:pt x="56" y="226"/>
                  </a:lnTo>
                  <a:lnTo>
                    <a:pt x="0" y="226"/>
                  </a:lnTo>
                  <a:lnTo>
                    <a:pt x="0" y="396"/>
                  </a:lnTo>
                  <a:lnTo>
                    <a:pt x="56" y="396"/>
                  </a:lnTo>
                  <a:lnTo>
                    <a:pt x="56" y="567"/>
                  </a:lnTo>
                  <a:lnTo>
                    <a:pt x="113" y="567"/>
                  </a:lnTo>
                  <a:lnTo>
                    <a:pt x="113" y="623"/>
                  </a:lnTo>
                  <a:lnTo>
                    <a:pt x="340" y="623"/>
                  </a:lnTo>
                  <a:lnTo>
                    <a:pt x="340" y="510"/>
                  </a:lnTo>
                  <a:lnTo>
                    <a:pt x="397" y="510"/>
                  </a:lnTo>
                  <a:lnTo>
                    <a:pt x="397" y="396"/>
                  </a:lnTo>
                  <a:lnTo>
                    <a:pt x="453" y="396"/>
                  </a:lnTo>
                  <a:lnTo>
                    <a:pt x="453" y="170"/>
                  </a:lnTo>
                  <a:lnTo>
                    <a:pt x="397" y="170"/>
                  </a:lnTo>
                  <a:lnTo>
                    <a:pt x="397" y="113"/>
                  </a:lnTo>
                  <a:lnTo>
                    <a:pt x="283" y="113"/>
                  </a:lnTo>
                  <a:lnTo>
                    <a:pt x="283" y="56"/>
                  </a:lnTo>
                  <a:lnTo>
                    <a:pt x="227" y="56"/>
                  </a:lnTo>
                  <a:lnTo>
                    <a:pt x="227" y="0"/>
                  </a:lnTo>
                  <a:lnTo>
                    <a:pt x="113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80" name="Freeform 24">
              <a:extLst>
                <a:ext uri="{FF2B5EF4-FFF2-40B4-BE49-F238E27FC236}">
                  <a16:creationId xmlns:a16="http://schemas.microsoft.com/office/drawing/2014/main" id="{5493BBC7-9CEF-4F5F-8217-89FAD0CEC1C4}"/>
                </a:ext>
              </a:extLst>
            </p:cNvPr>
            <p:cNvSpPr>
              <a:spLocks/>
            </p:cNvSpPr>
            <p:nvPr/>
          </p:nvSpPr>
          <p:spPr bwMode="auto">
            <a:xfrm>
              <a:off x="4883" y="813"/>
              <a:ext cx="567" cy="680"/>
            </a:xfrm>
            <a:custGeom>
              <a:avLst/>
              <a:gdLst>
                <a:gd name="T0" fmla="*/ 56 w 567"/>
                <a:gd name="T1" fmla="*/ 56 h 680"/>
                <a:gd name="T2" fmla="*/ 0 w 567"/>
                <a:gd name="T3" fmla="*/ 56 h 680"/>
                <a:gd name="T4" fmla="*/ 0 w 567"/>
                <a:gd name="T5" fmla="*/ 170 h 680"/>
                <a:gd name="T6" fmla="*/ 56 w 567"/>
                <a:gd name="T7" fmla="*/ 170 h 680"/>
                <a:gd name="T8" fmla="*/ 56 w 567"/>
                <a:gd name="T9" fmla="*/ 226 h 680"/>
                <a:gd name="T10" fmla="*/ 113 w 567"/>
                <a:gd name="T11" fmla="*/ 226 h 680"/>
                <a:gd name="T12" fmla="*/ 113 w 567"/>
                <a:gd name="T13" fmla="*/ 283 h 680"/>
                <a:gd name="T14" fmla="*/ 56 w 567"/>
                <a:gd name="T15" fmla="*/ 283 h 680"/>
                <a:gd name="T16" fmla="*/ 56 w 567"/>
                <a:gd name="T17" fmla="*/ 397 h 680"/>
                <a:gd name="T18" fmla="*/ 113 w 567"/>
                <a:gd name="T19" fmla="*/ 397 h 680"/>
                <a:gd name="T20" fmla="*/ 113 w 567"/>
                <a:gd name="T21" fmla="*/ 453 h 680"/>
                <a:gd name="T22" fmla="*/ 226 w 567"/>
                <a:gd name="T23" fmla="*/ 453 h 680"/>
                <a:gd name="T24" fmla="*/ 226 w 567"/>
                <a:gd name="T25" fmla="*/ 567 h 680"/>
                <a:gd name="T26" fmla="*/ 170 w 567"/>
                <a:gd name="T27" fmla="*/ 567 h 680"/>
                <a:gd name="T28" fmla="*/ 170 w 567"/>
                <a:gd name="T29" fmla="*/ 680 h 680"/>
                <a:gd name="T30" fmla="*/ 226 w 567"/>
                <a:gd name="T31" fmla="*/ 680 h 680"/>
                <a:gd name="T32" fmla="*/ 226 w 567"/>
                <a:gd name="T33" fmla="*/ 623 h 680"/>
                <a:gd name="T34" fmla="*/ 340 w 567"/>
                <a:gd name="T35" fmla="*/ 623 h 680"/>
                <a:gd name="T36" fmla="*/ 340 w 567"/>
                <a:gd name="T37" fmla="*/ 567 h 680"/>
                <a:gd name="T38" fmla="*/ 510 w 567"/>
                <a:gd name="T39" fmla="*/ 567 h 680"/>
                <a:gd name="T40" fmla="*/ 510 w 567"/>
                <a:gd name="T41" fmla="*/ 510 h 680"/>
                <a:gd name="T42" fmla="*/ 567 w 567"/>
                <a:gd name="T43" fmla="*/ 510 h 680"/>
                <a:gd name="T44" fmla="*/ 567 w 567"/>
                <a:gd name="T45" fmla="*/ 453 h 680"/>
                <a:gd name="T46" fmla="*/ 453 w 567"/>
                <a:gd name="T47" fmla="*/ 453 h 680"/>
                <a:gd name="T48" fmla="*/ 453 w 567"/>
                <a:gd name="T49" fmla="*/ 397 h 680"/>
                <a:gd name="T50" fmla="*/ 396 w 567"/>
                <a:gd name="T51" fmla="*/ 397 h 680"/>
                <a:gd name="T52" fmla="*/ 396 w 567"/>
                <a:gd name="T53" fmla="*/ 226 h 680"/>
                <a:gd name="T54" fmla="*/ 340 w 567"/>
                <a:gd name="T55" fmla="*/ 226 h 680"/>
                <a:gd name="T56" fmla="*/ 340 w 567"/>
                <a:gd name="T57" fmla="*/ 113 h 680"/>
                <a:gd name="T58" fmla="*/ 283 w 567"/>
                <a:gd name="T59" fmla="*/ 113 h 680"/>
                <a:gd name="T60" fmla="*/ 283 w 567"/>
                <a:gd name="T61" fmla="*/ 56 h 680"/>
                <a:gd name="T62" fmla="*/ 113 w 567"/>
                <a:gd name="T63" fmla="*/ 56 h 680"/>
                <a:gd name="T64" fmla="*/ 113 w 567"/>
                <a:gd name="T65" fmla="*/ 0 h 680"/>
                <a:gd name="T66" fmla="*/ 56 w 567"/>
                <a:gd name="T67" fmla="*/ 0 h 680"/>
                <a:gd name="T68" fmla="*/ 56 w 567"/>
                <a:gd name="T69" fmla="*/ 56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67" h="680">
                  <a:moveTo>
                    <a:pt x="56" y="56"/>
                  </a:moveTo>
                  <a:lnTo>
                    <a:pt x="0" y="56"/>
                  </a:lnTo>
                  <a:lnTo>
                    <a:pt x="0" y="170"/>
                  </a:lnTo>
                  <a:lnTo>
                    <a:pt x="56" y="170"/>
                  </a:lnTo>
                  <a:lnTo>
                    <a:pt x="56" y="226"/>
                  </a:lnTo>
                  <a:lnTo>
                    <a:pt x="113" y="226"/>
                  </a:lnTo>
                  <a:lnTo>
                    <a:pt x="113" y="283"/>
                  </a:lnTo>
                  <a:lnTo>
                    <a:pt x="56" y="283"/>
                  </a:lnTo>
                  <a:lnTo>
                    <a:pt x="56" y="397"/>
                  </a:lnTo>
                  <a:lnTo>
                    <a:pt x="113" y="397"/>
                  </a:lnTo>
                  <a:lnTo>
                    <a:pt x="113" y="453"/>
                  </a:lnTo>
                  <a:lnTo>
                    <a:pt x="226" y="453"/>
                  </a:lnTo>
                  <a:lnTo>
                    <a:pt x="226" y="567"/>
                  </a:lnTo>
                  <a:lnTo>
                    <a:pt x="170" y="567"/>
                  </a:lnTo>
                  <a:lnTo>
                    <a:pt x="170" y="680"/>
                  </a:lnTo>
                  <a:lnTo>
                    <a:pt x="226" y="680"/>
                  </a:lnTo>
                  <a:lnTo>
                    <a:pt x="226" y="623"/>
                  </a:lnTo>
                  <a:lnTo>
                    <a:pt x="340" y="623"/>
                  </a:lnTo>
                  <a:lnTo>
                    <a:pt x="340" y="567"/>
                  </a:lnTo>
                  <a:lnTo>
                    <a:pt x="510" y="567"/>
                  </a:lnTo>
                  <a:lnTo>
                    <a:pt x="510" y="510"/>
                  </a:lnTo>
                  <a:lnTo>
                    <a:pt x="567" y="510"/>
                  </a:lnTo>
                  <a:lnTo>
                    <a:pt x="567" y="453"/>
                  </a:lnTo>
                  <a:lnTo>
                    <a:pt x="453" y="453"/>
                  </a:lnTo>
                  <a:lnTo>
                    <a:pt x="453" y="397"/>
                  </a:lnTo>
                  <a:lnTo>
                    <a:pt x="396" y="397"/>
                  </a:lnTo>
                  <a:lnTo>
                    <a:pt x="396" y="226"/>
                  </a:lnTo>
                  <a:lnTo>
                    <a:pt x="340" y="226"/>
                  </a:lnTo>
                  <a:lnTo>
                    <a:pt x="340" y="113"/>
                  </a:lnTo>
                  <a:lnTo>
                    <a:pt x="283" y="113"/>
                  </a:lnTo>
                  <a:lnTo>
                    <a:pt x="283" y="56"/>
                  </a:lnTo>
                  <a:lnTo>
                    <a:pt x="113" y="56"/>
                  </a:lnTo>
                  <a:lnTo>
                    <a:pt x="113" y="0"/>
                  </a:lnTo>
                  <a:lnTo>
                    <a:pt x="56" y="0"/>
                  </a:lnTo>
                  <a:lnTo>
                    <a:pt x="56" y="56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81" name="Freeform 25">
              <a:extLst>
                <a:ext uri="{FF2B5EF4-FFF2-40B4-BE49-F238E27FC236}">
                  <a16:creationId xmlns:a16="http://schemas.microsoft.com/office/drawing/2014/main" id="{DB4581DD-61EB-41E9-8390-7D0F970928B3}"/>
                </a:ext>
              </a:extLst>
            </p:cNvPr>
            <p:cNvSpPr>
              <a:spLocks/>
            </p:cNvSpPr>
            <p:nvPr/>
          </p:nvSpPr>
          <p:spPr bwMode="auto">
            <a:xfrm>
              <a:off x="3919" y="1720"/>
              <a:ext cx="1531" cy="1191"/>
            </a:xfrm>
            <a:custGeom>
              <a:avLst/>
              <a:gdLst>
                <a:gd name="T0" fmla="*/ 1360 w 1531"/>
                <a:gd name="T1" fmla="*/ 0 h 1191"/>
                <a:gd name="T2" fmla="*/ 1360 w 1531"/>
                <a:gd name="T3" fmla="*/ 57 h 1191"/>
                <a:gd name="T4" fmla="*/ 1304 w 1531"/>
                <a:gd name="T5" fmla="*/ 57 h 1191"/>
                <a:gd name="T6" fmla="*/ 1304 w 1531"/>
                <a:gd name="T7" fmla="*/ 113 h 1191"/>
                <a:gd name="T8" fmla="*/ 1360 w 1531"/>
                <a:gd name="T9" fmla="*/ 113 h 1191"/>
                <a:gd name="T10" fmla="*/ 1360 w 1531"/>
                <a:gd name="T11" fmla="*/ 283 h 1191"/>
                <a:gd name="T12" fmla="*/ 1417 w 1531"/>
                <a:gd name="T13" fmla="*/ 283 h 1191"/>
                <a:gd name="T14" fmla="*/ 1417 w 1531"/>
                <a:gd name="T15" fmla="*/ 340 h 1191"/>
                <a:gd name="T16" fmla="*/ 1531 w 1531"/>
                <a:gd name="T17" fmla="*/ 340 h 1191"/>
                <a:gd name="T18" fmla="*/ 1531 w 1531"/>
                <a:gd name="T19" fmla="*/ 397 h 1191"/>
                <a:gd name="T20" fmla="*/ 1417 w 1531"/>
                <a:gd name="T21" fmla="*/ 397 h 1191"/>
                <a:gd name="T22" fmla="*/ 1417 w 1531"/>
                <a:gd name="T23" fmla="*/ 510 h 1191"/>
                <a:gd name="T24" fmla="*/ 1304 w 1531"/>
                <a:gd name="T25" fmla="*/ 510 h 1191"/>
                <a:gd name="T26" fmla="*/ 1304 w 1531"/>
                <a:gd name="T27" fmla="*/ 567 h 1191"/>
                <a:gd name="T28" fmla="*/ 1247 w 1531"/>
                <a:gd name="T29" fmla="*/ 567 h 1191"/>
                <a:gd name="T30" fmla="*/ 1247 w 1531"/>
                <a:gd name="T31" fmla="*/ 737 h 1191"/>
                <a:gd name="T32" fmla="*/ 1190 w 1531"/>
                <a:gd name="T33" fmla="*/ 737 h 1191"/>
                <a:gd name="T34" fmla="*/ 1190 w 1531"/>
                <a:gd name="T35" fmla="*/ 907 h 1191"/>
                <a:gd name="T36" fmla="*/ 1134 w 1531"/>
                <a:gd name="T37" fmla="*/ 907 h 1191"/>
                <a:gd name="T38" fmla="*/ 1134 w 1531"/>
                <a:gd name="T39" fmla="*/ 964 h 1191"/>
                <a:gd name="T40" fmla="*/ 964 w 1531"/>
                <a:gd name="T41" fmla="*/ 964 h 1191"/>
                <a:gd name="T42" fmla="*/ 964 w 1531"/>
                <a:gd name="T43" fmla="*/ 1020 h 1191"/>
                <a:gd name="T44" fmla="*/ 850 w 1531"/>
                <a:gd name="T45" fmla="*/ 1020 h 1191"/>
                <a:gd name="T46" fmla="*/ 850 w 1531"/>
                <a:gd name="T47" fmla="*/ 1077 h 1191"/>
                <a:gd name="T48" fmla="*/ 737 w 1531"/>
                <a:gd name="T49" fmla="*/ 1077 h 1191"/>
                <a:gd name="T50" fmla="*/ 737 w 1531"/>
                <a:gd name="T51" fmla="*/ 1020 h 1191"/>
                <a:gd name="T52" fmla="*/ 623 w 1531"/>
                <a:gd name="T53" fmla="*/ 1020 h 1191"/>
                <a:gd name="T54" fmla="*/ 623 w 1531"/>
                <a:gd name="T55" fmla="*/ 1077 h 1191"/>
                <a:gd name="T56" fmla="*/ 510 w 1531"/>
                <a:gd name="T57" fmla="*/ 1077 h 1191"/>
                <a:gd name="T58" fmla="*/ 510 w 1531"/>
                <a:gd name="T59" fmla="*/ 1191 h 1191"/>
                <a:gd name="T60" fmla="*/ 453 w 1531"/>
                <a:gd name="T61" fmla="*/ 1191 h 1191"/>
                <a:gd name="T62" fmla="*/ 453 w 1531"/>
                <a:gd name="T63" fmla="*/ 1134 h 1191"/>
                <a:gd name="T64" fmla="*/ 113 w 1531"/>
                <a:gd name="T65" fmla="*/ 1134 h 1191"/>
                <a:gd name="T66" fmla="*/ 113 w 1531"/>
                <a:gd name="T67" fmla="*/ 1191 h 1191"/>
                <a:gd name="T68" fmla="*/ 0 w 1531"/>
                <a:gd name="T69" fmla="*/ 1191 h 1191"/>
                <a:gd name="T70" fmla="*/ 0 w 1531"/>
                <a:gd name="T71" fmla="*/ 1020 h 1191"/>
                <a:gd name="T72" fmla="*/ 56 w 1531"/>
                <a:gd name="T73" fmla="*/ 1020 h 1191"/>
                <a:gd name="T74" fmla="*/ 56 w 1531"/>
                <a:gd name="T75" fmla="*/ 850 h 1191"/>
                <a:gd name="T76" fmla="*/ 113 w 1531"/>
                <a:gd name="T77" fmla="*/ 850 h 1191"/>
                <a:gd name="T78" fmla="*/ 113 w 1531"/>
                <a:gd name="T79" fmla="*/ 794 h 1191"/>
                <a:gd name="T80" fmla="*/ 170 w 1531"/>
                <a:gd name="T81" fmla="*/ 794 h 1191"/>
                <a:gd name="T82" fmla="*/ 170 w 1531"/>
                <a:gd name="T83" fmla="*/ 737 h 1191"/>
                <a:gd name="T84" fmla="*/ 226 w 1531"/>
                <a:gd name="T85" fmla="*/ 737 h 1191"/>
                <a:gd name="T86" fmla="*/ 226 w 1531"/>
                <a:gd name="T87" fmla="*/ 567 h 1191"/>
                <a:gd name="T88" fmla="*/ 340 w 1531"/>
                <a:gd name="T89" fmla="*/ 567 h 1191"/>
                <a:gd name="T90" fmla="*/ 340 w 1531"/>
                <a:gd name="T91" fmla="*/ 510 h 1191"/>
                <a:gd name="T92" fmla="*/ 453 w 1531"/>
                <a:gd name="T93" fmla="*/ 510 h 1191"/>
                <a:gd name="T94" fmla="*/ 453 w 1531"/>
                <a:gd name="T95" fmla="*/ 453 h 1191"/>
                <a:gd name="T96" fmla="*/ 510 w 1531"/>
                <a:gd name="T97" fmla="*/ 453 h 1191"/>
                <a:gd name="T98" fmla="*/ 510 w 1531"/>
                <a:gd name="T99" fmla="*/ 397 h 1191"/>
                <a:gd name="T100" fmla="*/ 737 w 1531"/>
                <a:gd name="T101" fmla="*/ 397 h 1191"/>
                <a:gd name="T102" fmla="*/ 737 w 1531"/>
                <a:gd name="T103" fmla="*/ 227 h 1191"/>
                <a:gd name="T104" fmla="*/ 850 w 1531"/>
                <a:gd name="T105" fmla="*/ 227 h 1191"/>
                <a:gd name="T106" fmla="*/ 850 w 1531"/>
                <a:gd name="T107" fmla="*/ 170 h 1191"/>
                <a:gd name="T108" fmla="*/ 907 w 1531"/>
                <a:gd name="T109" fmla="*/ 170 h 1191"/>
                <a:gd name="T110" fmla="*/ 907 w 1531"/>
                <a:gd name="T111" fmla="*/ 227 h 1191"/>
                <a:gd name="T112" fmla="*/ 1020 w 1531"/>
                <a:gd name="T113" fmla="*/ 227 h 1191"/>
                <a:gd name="T114" fmla="*/ 1020 w 1531"/>
                <a:gd name="T115" fmla="*/ 113 h 1191"/>
                <a:gd name="T116" fmla="*/ 1077 w 1531"/>
                <a:gd name="T117" fmla="*/ 113 h 1191"/>
                <a:gd name="T118" fmla="*/ 1077 w 1531"/>
                <a:gd name="T119" fmla="*/ 57 h 1191"/>
                <a:gd name="T120" fmla="*/ 1190 w 1531"/>
                <a:gd name="T121" fmla="*/ 57 h 1191"/>
                <a:gd name="T122" fmla="*/ 1190 w 1531"/>
                <a:gd name="T123" fmla="*/ 0 h 1191"/>
                <a:gd name="T124" fmla="*/ 1360 w 1531"/>
                <a:gd name="T125" fmla="*/ 0 h 1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531" h="1191">
                  <a:moveTo>
                    <a:pt x="1360" y="0"/>
                  </a:moveTo>
                  <a:lnTo>
                    <a:pt x="1360" y="57"/>
                  </a:lnTo>
                  <a:lnTo>
                    <a:pt x="1304" y="57"/>
                  </a:lnTo>
                  <a:lnTo>
                    <a:pt x="1304" y="113"/>
                  </a:lnTo>
                  <a:lnTo>
                    <a:pt x="1360" y="113"/>
                  </a:lnTo>
                  <a:lnTo>
                    <a:pt x="1360" y="283"/>
                  </a:lnTo>
                  <a:lnTo>
                    <a:pt x="1417" y="283"/>
                  </a:lnTo>
                  <a:lnTo>
                    <a:pt x="1417" y="340"/>
                  </a:lnTo>
                  <a:lnTo>
                    <a:pt x="1531" y="340"/>
                  </a:lnTo>
                  <a:lnTo>
                    <a:pt x="1531" y="397"/>
                  </a:lnTo>
                  <a:lnTo>
                    <a:pt x="1417" y="397"/>
                  </a:lnTo>
                  <a:lnTo>
                    <a:pt x="1417" y="510"/>
                  </a:lnTo>
                  <a:lnTo>
                    <a:pt x="1304" y="510"/>
                  </a:lnTo>
                  <a:lnTo>
                    <a:pt x="1304" y="567"/>
                  </a:lnTo>
                  <a:lnTo>
                    <a:pt x="1247" y="567"/>
                  </a:lnTo>
                  <a:lnTo>
                    <a:pt x="1247" y="737"/>
                  </a:lnTo>
                  <a:lnTo>
                    <a:pt x="1190" y="737"/>
                  </a:lnTo>
                  <a:lnTo>
                    <a:pt x="1190" y="907"/>
                  </a:lnTo>
                  <a:lnTo>
                    <a:pt x="1134" y="907"/>
                  </a:lnTo>
                  <a:lnTo>
                    <a:pt x="1134" y="964"/>
                  </a:lnTo>
                  <a:lnTo>
                    <a:pt x="964" y="964"/>
                  </a:lnTo>
                  <a:lnTo>
                    <a:pt x="964" y="1020"/>
                  </a:lnTo>
                  <a:lnTo>
                    <a:pt x="850" y="1020"/>
                  </a:lnTo>
                  <a:lnTo>
                    <a:pt x="850" y="1077"/>
                  </a:lnTo>
                  <a:lnTo>
                    <a:pt x="737" y="1077"/>
                  </a:lnTo>
                  <a:lnTo>
                    <a:pt x="737" y="1020"/>
                  </a:lnTo>
                  <a:lnTo>
                    <a:pt x="623" y="1020"/>
                  </a:lnTo>
                  <a:lnTo>
                    <a:pt x="623" y="1077"/>
                  </a:lnTo>
                  <a:lnTo>
                    <a:pt x="510" y="1077"/>
                  </a:lnTo>
                  <a:lnTo>
                    <a:pt x="510" y="1191"/>
                  </a:lnTo>
                  <a:lnTo>
                    <a:pt x="453" y="1191"/>
                  </a:lnTo>
                  <a:lnTo>
                    <a:pt x="453" y="1134"/>
                  </a:lnTo>
                  <a:lnTo>
                    <a:pt x="113" y="1134"/>
                  </a:lnTo>
                  <a:lnTo>
                    <a:pt x="113" y="1191"/>
                  </a:lnTo>
                  <a:lnTo>
                    <a:pt x="0" y="1191"/>
                  </a:lnTo>
                  <a:lnTo>
                    <a:pt x="0" y="1020"/>
                  </a:lnTo>
                  <a:lnTo>
                    <a:pt x="56" y="1020"/>
                  </a:lnTo>
                  <a:lnTo>
                    <a:pt x="56" y="850"/>
                  </a:lnTo>
                  <a:lnTo>
                    <a:pt x="113" y="850"/>
                  </a:lnTo>
                  <a:lnTo>
                    <a:pt x="113" y="794"/>
                  </a:lnTo>
                  <a:lnTo>
                    <a:pt x="170" y="794"/>
                  </a:lnTo>
                  <a:lnTo>
                    <a:pt x="170" y="737"/>
                  </a:lnTo>
                  <a:lnTo>
                    <a:pt x="226" y="737"/>
                  </a:lnTo>
                  <a:lnTo>
                    <a:pt x="226" y="567"/>
                  </a:lnTo>
                  <a:lnTo>
                    <a:pt x="340" y="567"/>
                  </a:lnTo>
                  <a:lnTo>
                    <a:pt x="340" y="510"/>
                  </a:lnTo>
                  <a:lnTo>
                    <a:pt x="453" y="510"/>
                  </a:lnTo>
                  <a:lnTo>
                    <a:pt x="453" y="453"/>
                  </a:lnTo>
                  <a:lnTo>
                    <a:pt x="510" y="453"/>
                  </a:lnTo>
                  <a:lnTo>
                    <a:pt x="510" y="397"/>
                  </a:lnTo>
                  <a:lnTo>
                    <a:pt x="737" y="397"/>
                  </a:lnTo>
                  <a:lnTo>
                    <a:pt x="737" y="227"/>
                  </a:lnTo>
                  <a:lnTo>
                    <a:pt x="850" y="227"/>
                  </a:lnTo>
                  <a:lnTo>
                    <a:pt x="850" y="170"/>
                  </a:lnTo>
                  <a:lnTo>
                    <a:pt x="907" y="170"/>
                  </a:lnTo>
                  <a:lnTo>
                    <a:pt x="907" y="227"/>
                  </a:lnTo>
                  <a:lnTo>
                    <a:pt x="1020" y="227"/>
                  </a:lnTo>
                  <a:lnTo>
                    <a:pt x="1020" y="113"/>
                  </a:lnTo>
                  <a:lnTo>
                    <a:pt x="1077" y="113"/>
                  </a:lnTo>
                  <a:lnTo>
                    <a:pt x="1077" y="57"/>
                  </a:lnTo>
                  <a:lnTo>
                    <a:pt x="1190" y="57"/>
                  </a:lnTo>
                  <a:lnTo>
                    <a:pt x="1190" y="0"/>
                  </a:lnTo>
                  <a:lnTo>
                    <a:pt x="1360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82" name="Freeform 26">
              <a:extLst>
                <a:ext uri="{FF2B5EF4-FFF2-40B4-BE49-F238E27FC236}">
                  <a16:creationId xmlns:a16="http://schemas.microsoft.com/office/drawing/2014/main" id="{D8F7CBFA-AF7E-44C6-9F2E-1CBAE41A2BFF}"/>
                </a:ext>
              </a:extLst>
            </p:cNvPr>
            <p:cNvSpPr>
              <a:spLocks/>
            </p:cNvSpPr>
            <p:nvPr/>
          </p:nvSpPr>
          <p:spPr bwMode="auto">
            <a:xfrm>
              <a:off x="5279" y="2457"/>
              <a:ext cx="908" cy="851"/>
            </a:xfrm>
            <a:custGeom>
              <a:avLst/>
              <a:gdLst>
                <a:gd name="T0" fmla="*/ 908 w 908"/>
                <a:gd name="T1" fmla="*/ 57 h 851"/>
                <a:gd name="T2" fmla="*/ 794 w 908"/>
                <a:gd name="T3" fmla="*/ 57 h 851"/>
                <a:gd name="T4" fmla="*/ 794 w 908"/>
                <a:gd name="T5" fmla="*/ 113 h 851"/>
                <a:gd name="T6" fmla="*/ 738 w 908"/>
                <a:gd name="T7" fmla="*/ 113 h 851"/>
                <a:gd name="T8" fmla="*/ 738 w 908"/>
                <a:gd name="T9" fmla="*/ 57 h 851"/>
                <a:gd name="T10" fmla="*/ 567 w 908"/>
                <a:gd name="T11" fmla="*/ 57 h 851"/>
                <a:gd name="T12" fmla="*/ 567 w 908"/>
                <a:gd name="T13" fmla="*/ 0 h 851"/>
                <a:gd name="T14" fmla="*/ 341 w 908"/>
                <a:gd name="T15" fmla="*/ 0 h 851"/>
                <a:gd name="T16" fmla="*/ 341 w 908"/>
                <a:gd name="T17" fmla="*/ 57 h 851"/>
                <a:gd name="T18" fmla="*/ 284 w 908"/>
                <a:gd name="T19" fmla="*/ 57 h 851"/>
                <a:gd name="T20" fmla="*/ 284 w 908"/>
                <a:gd name="T21" fmla="*/ 113 h 851"/>
                <a:gd name="T22" fmla="*/ 0 w 908"/>
                <a:gd name="T23" fmla="*/ 113 h 851"/>
                <a:gd name="T24" fmla="*/ 0 w 908"/>
                <a:gd name="T25" fmla="*/ 227 h 851"/>
                <a:gd name="T26" fmla="*/ 57 w 908"/>
                <a:gd name="T27" fmla="*/ 227 h 851"/>
                <a:gd name="T28" fmla="*/ 57 w 908"/>
                <a:gd name="T29" fmla="*/ 283 h 851"/>
                <a:gd name="T30" fmla="*/ 114 w 908"/>
                <a:gd name="T31" fmla="*/ 283 h 851"/>
                <a:gd name="T32" fmla="*/ 114 w 908"/>
                <a:gd name="T33" fmla="*/ 340 h 851"/>
                <a:gd name="T34" fmla="*/ 171 w 908"/>
                <a:gd name="T35" fmla="*/ 340 h 851"/>
                <a:gd name="T36" fmla="*/ 171 w 908"/>
                <a:gd name="T37" fmla="*/ 567 h 851"/>
                <a:gd name="T38" fmla="*/ 114 w 908"/>
                <a:gd name="T39" fmla="*/ 567 h 851"/>
                <a:gd name="T40" fmla="*/ 114 w 908"/>
                <a:gd name="T41" fmla="*/ 737 h 851"/>
                <a:gd name="T42" fmla="*/ 57 w 908"/>
                <a:gd name="T43" fmla="*/ 737 h 851"/>
                <a:gd name="T44" fmla="*/ 57 w 908"/>
                <a:gd name="T45" fmla="*/ 794 h 851"/>
                <a:gd name="T46" fmla="*/ 0 w 908"/>
                <a:gd name="T47" fmla="*/ 794 h 851"/>
                <a:gd name="T48" fmla="*/ 0 w 908"/>
                <a:gd name="T49" fmla="*/ 851 h 851"/>
                <a:gd name="T50" fmla="*/ 171 w 908"/>
                <a:gd name="T51" fmla="*/ 851 h 851"/>
                <a:gd name="T52" fmla="*/ 171 w 908"/>
                <a:gd name="T53" fmla="*/ 794 h 851"/>
                <a:gd name="T54" fmla="*/ 284 w 908"/>
                <a:gd name="T55" fmla="*/ 794 h 851"/>
                <a:gd name="T56" fmla="*/ 284 w 908"/>
                <a:gd name="T57" fmla="*/ 510 h 851"/>
                <a:gd name="T58" fmla="*/ 341 w 908"/>
                <a:gd name="T59" fmla="*/ 510 h 851"/>
                <a:gd name="T60" fmla="*/ 341 w 908"/>
                <a:gd name="T61" fmla="*/ 454 h 851"/>
                <a:gd name="T62" fmla="*/ 511 w 908"/>
                <a:gd name="T63" fmla="*/ 454 h 851"/>
                <a:gd name="T64" fmla="*/ 511 w 908"/>
                <a:gd name="T65" fmla="*/ 397 h 851"/>
                <a:gd name="T66" fmla="*/ 681 w 908"/>
                <a:gd name="T67" fmla="*/ 397 h 851"/>
                <a:gd name="T68" fmla="*/ 681 w 908"/>
                <a:gd name="T69" fmla="*/ 340 h 851"/>
                <a:gd name="T70" fmla="*/ 738 w 908"/>
                <a:gd name="T71" fmla="*/ 340 h 851"/>
                <a:gd name="T72" fmla="*/ 738 w 908"/>
                <a:gd name="T73" fmla="*/ 283 h 851"/>
                <a:gd name="T74" fmla="*/ 851 w 908"/>
                <a:gd name="T75" fmla="*/ 283 h 851"/>
                <a:gd name="T76" fmla="*/ 851 w 908"/>
                <a:gd name="T77" fmla="*/ 227 h 851"/>
                <a:gd name="T78" fmla="*/ 908 w 908"/>
                <a:gd name="T79" fmla="*/ 227 h 851"/>
                <a:gd name="T80" fmla="*/ 908 w 908"/>
                <a:gd name="T81" fmla="*/ 57 h 8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908" h="851">
                  <a:moveTo>
                    <a:pt x="908" y="57"/>
                  </a:moveTo>
                  <a:lnTo>
                    <a:pt x="794" y="57"/>
                  </a:lnTo>
                  <a:lnTo>
                    <a:pt x="794" y="113"/>
                  </a:lnTo>
                  <a:lnTo>
                    <a:pt x="738" y="113"/>
                  </a:lnTo>
                  <a:lnTo>
                    <a:pt x="738" y="57"/>
                  </a:lnTo>
                  <a:lnTo>
                    <a:pt x="567" y="57"/>
                  </a:lnTo>
                  <a:lnTo>
                    <a:pt x="567" y="0"/>
                  </a:lnTo>
                  <a:lnTo>
                    <a:pt x="341" y="0"/>
                  </a:lnTo>
                  <a:lnTo>
                    <a:pt x="341" y="57"/>
                  </a:lnTo>
                  <a:lnTo>
                    <a:pt x="284" y="57"/>
                  </a:lnTo>
                  <a:lnTo>
                    <a:pt x="284" y="113"/>
                  </a:lnTo>
                  <a:lnTo>
                    <a:pt x="0" y="113"/>
                  </a:lnTo>
                  <a:lnTo>
                    <a:pt x="0" y="227"/>
                  </a:lnTo>
                  <a:lnTo>
                    <a:pt x="57" y="227"/>
                  </a:lnTo>
                  <a:lnTo>
                    <a:pt x="57" y="283"/>
                  </a:lnTo>
                  <a:lnTo>
                    <a:pt x="114" y="283"/>
                  </a:lnTo>
                  <a:lnTo>
                    <a:pt x="114" y="340"/>
                  </a:lnTo>
                  <a:lnTo>
                    <a:pt x="171" y="340"/>
                  </a:lnTo>
                  <a:lnTo>
                    <a:pt x="171" y="567"/>
                  </a:lnTo>
                  <a:lnTo>
                    <a:pt x="114" y="567"/>
                  </a:lnTo>
                  <a:lnTo>
                    <a:pt x="114" y="737"/>
                  </a:lnTo>
                  <a:lnTo>
                    <a:pt x="57" y="737"/>
                  </a:lnTo>
                  <a:lnTo>
                    <a:pt x="57" y="794"/>
                  </a:lnTo>
                  <a:lnTo>
                    <a:pt x="0" y="794"/>
                  </a:lnTo>
                  <a:lnTo>
                    <a:pt x="0" y="851"/>
                  </a:lnTo>
                  <a:lnTo>
                    <a:pt x="171" y="851"/>
                  </a:lnTo>
                  <a:lnTo>
                    <a:pt x="171" y="794"/>
                  </a:lnTo>
                  <a:lnTo>
                    <a:pt x="284" y="794"/>
                  </a:lnTo>
                  <a:lnTo>
                    <a:pt x="284" y="510"/>
                  </a:lnTo>
                  <a:lnTo>
                    <a:pt x="341" y="510"/>
                  </a:lnTo>
                  <a:lnTo>
                    <a:pt x="341" y="454"/>
                  </a:lnTo>
                  <a:lnTo>
                    <a:pt x="511" y="454"/>
                  </a:lnTo>
                  <a:lnTo>
                    <a:pt x="511" y="397"/>
                  </a:lnTo>
                  <a:lnTo>
                    <a:pt x="681" y="397"/>
                  </a:lnTo>
                  <a:lnTo>
                    <a:pt x="681" y="340"/>
                  </a:lnTo>
                  <a:lnTo>
                    <a:pt x="738" y="340"/>
                  </a:lnTo>
                  <a:lnTo>
                    <a:pt x="738" y="283"/>
                  </a:lnTo>
                  <a:lnTo>
                    <a:pt x="851" y="283"/>
                  </a:lnTo>
                  <a:lnTo>
                    <a:pt x="851" y="227"/>
                  </a:lnTo>
                  <a:lnTo>
                    <a:pt x="908" y="227"/>
                  </a:lnTo>
                  <a:lnTo>
                    <a:pt x="908" y="5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83" name="Freeform 27">
              <a:extLst>
                <a:ext uri="{FF2B5EF4-FFF2-40B4-BE49-F238E27FC236}">
                  <a16:creationId xmlns:a16="http://schemas.microsoft.com/office/drawing/2014/main" id="{96DD5675-02C1-423A-8CCF-918CAF625CB2}"/>
                </a:ext>
              </a:extLst>
            </p:cNvPr>
            <p:cNvSpPr>
              <a:spLocks/>
            </p:cNvSpPr>
            <p:nvPr/>
          </p:nvSpPr>
          <p:spPr bwMode="auto">
            <a:xfrm>
              <a:off x="5109" y="2003"/>
              <a:ext cx="624" cy="567"/>
            </a:xfrm>
            <a:custGeom>
              <a:avLst/>
              <a:gdLst>
                <a:gd name="T0" fmla="*/ 624 w 624"/>
                <a:gd name="T1" fmla="*/ 57 h 567"/>
                <a:gd name="T2" fmla="*/ 624 w 624"/>
                <a:gd name="T3" fmla="*/ 284 h 567"/>
                <a:gd name="T4" fmla="*/ 567 w 624"/>
                <a:gd name="T5" fmla="*/ 284 h 567"/>
                <a:gd name="T6" fmla="*/ 567 w 624"/>
                <a:gd name="T7" fmla="*/ 454 h 567"/>
                <a:gd name="T8" fmla="*/ 511 w 624"/>
                <a:gd name="T9" fmla="*/ 454 h 567"/>
                <a:gd name="T10" fmla="*/ 511 w 624"/>
                <a:gd name="T11" fmla="*/ 511 h 567"/>
                <a:gd name="T12" fmla="*/ 454 w 624"/>
                <a:gd name="T13" fmla="*/ 511 h 567"/>
                <a:gd name="T14" fmla="*/ 454 w 624"/>
                <a:gd name="T15" fmla="*/ 567 h 567"/>
                <a:gd name="T16" fmla="*/ 170 w 624"/>
                <a:gd name="T17" fmla="*/ 567 h 567"/>
                <a:gd name="T18" fmla="*/ 170 w 624"/>
                <a:gd name="T19" fmla="*/ 511 h 567"/>
                <a:gd name="T20" fmla="*/ 114 w 624"/>
                <a:gd name="T21" fmla="*/ 511 h 567"/>
                <a:gd name="T22" fmla="*/ 114 w 624"/>
                <a:gd name="T23" fmla="*/ 567 h 567"/>
                <a:gd name="T24" fmla="*/ 0 w 624"/>
                <a:gd name="T25" fmla="*/ 567 h 567"/>
                <a:gd name="T26" fmla="*/ 0 w 624"/>
                <a:gd name="T27" fmla="*/ 454 h 567"/>
                <a:gd name="T28" fmla="*/ 57 w 624"/>
                <a:gd name="T29" fmla="*/ 454 h 567"/>
                <a:gd name="T30" fmla="*/ 57 w 624"/>
                <a:gd name="T31" fmla="*/ 284 h 567"/>
                <a:gd name="T32" fmla="*/ 114 w 624"/>
                <a:gd name="T33" fmla="*/ 284 h 567"/>
                <a:gd name="T34" fmla="*/ 114 w 624"/>
                <a:gd name="T35" fmla="*/ 227 h 567"/>
                <a:gd name="T36" fmla="*/ 227 w 624"/>
                <a:gd name="T37" fmla="*/ 227 h 567"/>
                <a:gd name="T38" fmla="*/ 227 w 624"/>
                <a:gd name="T39" fmla="*/ 114 h 567"/>
                <a:gd name="T40" fmla="*/ 454 w 624"/>
                <a:gd name="T41" fmla="*/ 114 h 567"/>
                <a:gd name="T42" fmla="*/ 454 w 624"/>
                <a:gd name="T43" fmla="*/ 57 h 567"/>
                <a:gd name="T44" fmla="*/ 511 w 624"/>
                <a:gd name="T45" fmla="*/ 57 h 567"/>
                <a:gd name="T46" fmla="*/ 511 w 624"/>
                <a:gd name="T47" fmla="*/ 0 h 567"/>
                <a:gd name="T48" fmla="*/ 567 w 624"/>
                <a:gd name="T49" fmla="*/ 0 h 567"/>
                <a:gd name="T50" fmla="*/ 567 w 624"/>
                <a:gd name="T51" fmla="*/ 57 h 567"/>
                <a:gd name="T52" fmla="*/ 624 w 624"/>
                <a:gd name="T53" fmla="*/ 57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624" h="567">
                  <a:moveTo>
                    <a:pt x="624" y="57"/>
                  </a:moveTo>
                  <a:lnTo>
                    <a:pt x="624" y="284"/>
                  </a:lnTo>
                  <a:lnTo>
                    <a:pt x="567" y="284"/>
                  </a:lnTo>
                  <a:lnTo>
                    <a:pt x="567" y="454"/>
                  </a:lnTo>
                  <a:lnTo>
                    <a:pt x="511" y="454"/>
                  </a:lnTo>
                  <a:lnTo>
                    <a:pt x="511" y="511"/>
                  </a:lnTo>
                  <a:lnTo>
                    <a:pt x="454" y="511"/>
                  </a:lnTo>
                  <a:lnTo>
                    <a:pt x="454" y="567"/>
                  </a:lnTo>
                  <a:lnTo>
                    <a:pt x="170" y="567"/>
                  </a:lnTo>
                  <a:lnTo>
                    <a:pt x="170" y="511"/>
                  </a:lnTo>
                  <a:lnTo>
                    <a:pt x="114" y="511"/>
                  </a:lnTo>
                  <a:lnTo>
                    <a:pt x="114" y="567"/>
                  </a:lnTo>
                  <a:lnTo>
                    <a:pt x="0" y="567"/>
                  </a:lnTo>
                  <a:lnTo>
                    <a:pt x="0" y="454"/>
                  </a:lnTo>
                  <a:lnTo>
                    <a:pt x="57" y="454"/>
                  </a:lnTo>
                  <a:lnTo>
                    <a:pt x="57" y="284"/>
                  </a:lnTo>
                  <a:lnTo>
                    <a:pt x="114" y="284"/>
                  </a:lnTo>
                  <a:lnTo>
                    <a:pt x="114" y="227"/>
                  </a:lnTo>
                  <a:lnTo>
                    <a:pt x="227" y="227"/>
                  </a:lnTo>
                  <a:lnTo>
                    <a:pt x="227" y="114"/>
                  </a:lnTo>
                  <a:lnTo>
                    <a:pt x="454" y="114"/>
                  </a:lnTo>
                  <a:lnTo>
                    <a:pt x="454" y="57"/>
                  </a:lnTo>
                  <a:lnTo>
                    <a:pt x="511" y="57"/>
                  </a:lnTo>
                  <a:lnTo>
                    <a:pt x="511" y="0"/>
                  </a:lnTo>
                  <a:lnTo>
                    <a:pt x="567" y="0"/>
                  </a:lnTo>
                  <a:lnTo>
                    <a:pt x="567" y="57"/>
                  </a:lnTo>
                  <a:lnTo>
                    <a:pt x="624" y="5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84" name="Freeform 28">
              <a:extLst>
                <a:ext uri="{FF2B5EF4-FFF2-40B4-BE49-F238E27FC236}">
                  <a16:creationId xmlns:a16="http://schemas.microsoft.com/office/drawing/2014/main" id="{8CE64B8E-86BD-4260-BDDC-06A3645D548E}"/>
                </a:ext>
              </a:extLst>
            </p:cNvPr>
            <p:cNvSpPr>
              <a:spLocks/>
            </p:cNvSpPr>
            <p:nvPr/>
          </p:nvSpPr>
          <p:spPr bwMode="auto">
            <a:xfrm>
              <a:off x="3692" y="1493"/>
              <a:ext cx="1417" cy="851"/>
            </a:xfrm>
            <a:custGeom>
              <a:avLst/>
              <a:gdLst>
                <a:gd name="T0" fmla="*/ 1417 w 1417"/>
                <a:gd name="T1" fmla="*/ 0 h 851"/>
                <a:gd name="T2" fmla="*/ 964 w 1417"/>
                <a:gd name="T3" fmla="*/ 0 h 851"/>
                <a:gd name="T4" fmla="*/ 964 w 1417"/>
                <a:gd name="T5" fmla="*/ 113 h 851"/>
                <a:gd name="T6" fmla="*/ 907 w 1417"/>
                <a:gd name="T7" fmla="*/ 113 h 851"/>
                <a:gd name="T8" fmla="*/ 907 w 1417"/>
                <a:gd name="T9" fmla="*/ 170 h 851"/>
                <a:gd name="T10" fmla="*/ 510 w 1417"/>
                <a:gd name="T11" fmla="*/ 170 h 851"/>
                <a:gd name="T12" fmla="*/ 510 w 1417"/>
                <a:gd name="T13" fmla="*/ 113 h 851"/>
                <a:gd name="T14" fmla="*/ 340 w 1417"/>
                <a:gd name="T15" fmla="*/ 113 h 851"/>
                <a:gd name="T16" fmla="*/ 340 w 1417"/>
                <a:gd name="T17" fmla="*/ 170 h 851"/>
                <a:gd name="T18" fmla="*/ 0 w 1417"/>
                <a:gd name="T19" fmla="*/ 170 h 851"/>
                <a:gd name="T20" fmla="*/ 0 w 1417"/>
                <a:gd name="T21" fmla="*/ 340 h 851"/>
                <a:gd name="T22" fmla="*/ 56 w 1417"/>
                <a:gd name="T23" fmla="*/ 340 h 851"/>
                <a:gd name="T24" fmla="*/ 56 w 1417"/>
                <a:gd name="T25" fmla="*/ 510 h 851"/>
                <a:gd name="T26" fmla="*/ 0 w 1417"/>
                <a:gd name="T27" fmla="*/ 510 h 851"/>
                <a:gd name="T28" fmla="*/ 0 w 1417"/>
                <a:gd name="T29" fmla="*/ 680 h 851"/>
                <a:gd name="T30" fmla="*/ 56 w 1417"/>
                <a:gd name="T31" fmla="*/ 680 h 851"/>
                <a:gd name="T32" fmla="*/ 56 w 1417"/>
                <a:gd name="T33" fmla="*/ 794 h 851"/>
                <a:gd name="T34" fmla="*/ 113 w 1417"/>
                <a:gd name="T35" fmla="*/ 794 h 851"/>
                <a:gd name="T36" fmla="*/ 113 w 1417"/>
                <a:gd name="T37" fmla="*/ 851 h 851"/>
                <a:gd name="T38" fmla="*/ 453 w 1417"/>
                <a:gd name="T39" fmla="*/ 851 h 851"/>
                <a:gd name="T40" fmla="*/ 453 w 1417"/>
                <a:gd name="T41" fmla="*/ 794 h 851"/>
                <a:gd name="T42" fmla="*/ 567 w 1417"/>
                <a:gd name="T43" fmla="*/ 794 h 851"/>
                <a:gd name="T44" fmla="*/ 567 w 1417"/>
                <a:gd name="T45" fmla="*/ 737 h 851"/>
                <a:gd name="T46" fmla="*/ 680 w 1417"/>
                <a:gd name="T47" fmla="*/ 737 h 851"/>
                <a:gd name="T48" fmla="*/ 680 w 1417"/>
                <a:gd name="T49" fmla="*/ 680 h 851"/>
                <a:gd name="T50" fmla="*/ 737 w 1417"/>
                <a:gd name="T51" fmla="*/ 680 h 851"/>
                <a:gd name="T52" fmla="*/ 737 w 1417"/>
                <a:gd name="T53" fmla="*/ 624 h 851"/>
                <a:gd name="T54" fmla="*/ 964 w 1417"/>
                <a:gd name="T55" fmla="*/ 624 h 851"/>
                <a:gd name="T56" fmla="*/ 964 w 1417"/>
                <a:gd name="T57" fmla="*/ 454 h 851"/>
                <a:gd name="T58" fmla="*/ 1077 w 1417"/>
                <a:gd name="T59" fmla="*/ 454 h 851"/>
                <a:gd name="T60" fmla="*/ 1077 w 1417"/>
                <a:gd name="T61" fmla="*/ 397 h 851"/>
                <a:gd name="T62" fmla="*/ 1134 w 1417"/>
                <a:gd name="T63" fmla="*/ 397 h 851"/>
                <a:gd name="T64" fmla="*/ 1134 w 1417"/>
                <a:gd name="T65" fmla="*/ 454 h 851"/>
                <a:gd name="T66" fmla="*/ 1247 w 1417"/>
                <a:gd name="T67" fmla="*/ 454 h 851"/>
                <a:gd name="T68" fmla="*/ 1247 w 1417"/>
                <a:gd name="T69" fmla="*/ 340 h 851"/>
                <a:gd name="T70" fmla="*/ 1304 w 1417"/>
                <a:gd name="T71" fmla="*/ 340 h 851"/>
                <a:gd name="T72" fmla="*/ 1304 w 1417"/>
                <a:gd name="T73" fmla="*/ 284 h 851"/>
                <a:gd name="T74" fmla="*/ 1417 w 1417"/>
                <a:gd name="T75" fmla="*/ 284 h 851"/>
                <a:gd name="T76" fmla="*/ 1417 w 1417"/>
                <a:gd name="T77" fmla="*/ 0 h 8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417" h="851">
                  <a:moveTo>
                    <a:pt x="1417" y="0"/>
                  </a:moveTo>
                  <a:lnTo>
                    <a:pt x="964" y="0"/>
                  </a:lnTo>
                  <a:lnTo>
                    <a:pt x="964" y="113"/>
                  </a:lnTo>
                  <a:lnTo>
                    <a:pt x="907" y="113"/>
                  </a:lnTo>
                  <a:lnTo>
                    <a:pt x="907" y="170"/>
                  </a:lnTo>
                  <a:lnTo>
                    <a:pt x="510" y="170"/>
                  </a:lnTo>
                  <a:lnTo>
                    <a:pt x="510" y="113"/>
                  </a:lnTo>
                  <a:lnTo>
                    <a:pt x="340" y="113"/>
                  </a:lnTo>
                  <a:lnTo>
                    <a:pt x="340" y="170"/>
                  </a:lnTo>
                  <a:lnTo>
                    <a:pt x="0" y="170"/>
                  </a:lnTo>
                  <a:lnTo>
                    <a:pt x="0" y="340"/>
                  </a:lnTo>
                  <a:lnTo>
                    <a:pt x="56" y="340"/>
                  </a:lnTo>
                  <a:lnTo>
                    <a:pt x="56" y="510"/>
                  </a:lnTo>
                  <a:lnTo>
                    <a:pt x="0" y="510"/>
                  </a:lnTo>
                  <a:lnTo>
                    <a:pt x="0" y="680"/>
                  </a:lnTo>
                  <a:lnTo>
                    <a:pt x="56" y="680"/>
                  </a:lnTo>
                  <a:lnTo>
                    <a:pt x="56" y="794"/>
                  </a:lnTo>
                  <a:lnTo>
                    <a:pt x="113" y="794"/>
                  </a:lnTo>
                  <a:lnTo>
                    <a:pt x="113" y="851"/>
                  </a:lnTo>
                  <a:lnTo>
                    <a:pt x="453" y="851"/>
                  </a:lnTo>
                  <a:lnTo>
                    <a:pt x="453" y="794"/>
                  </a:lnTo>
                  <a:lnTo>
                    <a:pt x="567" y="794"/>
                  </a:lnTo>
                  <a:lnTo>
                    <a:pt x="567" y="737"/>
                  </a:lnTo>
                  <a:lnTo>
                    <a:pt x="680" y="737"/>
                  </a:lnTo>
                  <a:lnTo>
                    <a:pt x="680" y="680"/>
                  </a:lnTo>
                  <a:lnTo>
                    <a:pt x="737" y="680"/>
                  </a:lnTo>
                  <a:lnTo>
                    <a:pt x="737" y="624"/>
                  </a:lnTo>
                  <a:lnTo>
                    <a:pt x="964" y="624"/>
                  </a:lnTo>
                  <a:lnTo>
                    <a:pt x="964" y="454"/>
                  </a:lnTo>
                  <a:lnTo>
                    <a:pt x="1077" y="454"/>
                  </a:lnTo>
                  <a:lnTo>
                    <a:pt x="1077" y="397"/>
                  </a:lnTo>
                  <a:lnTo>
                    <a:pt x="1134" y="397"/>
                  </a:lnTo>
                  <a:lnTo>
                    <a:pt x="1134" y="454"/>
                  </a:lnTo>
                  <a:lnTo>
                    <a:pt x="1247" y="454"/>
                  </a:lnTo>
                  <a:lnTo>
                    <a:pt x="1247" y="340"/>
                  </a:lnTo>
                  <a:lnTo>
                    <a:pt x="1304" y="340"/>
                  </a:lnTo>
                  <a:lnTo>
                    <a:pt x="1304" y="284"/>
                  </a:lnTo>
                  <a:lnTo>
                    <a:pt x="1417" y="284"/>
                  </a:lnTo>
                  <a:lnTo>
                    <a:pt x="1417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85" name="Freeform 29">
              <a:extLst>
                <a:ext uri="{FF2B5EF4-FFF2-40B4-BE49-F238E27FC236}">
                  <a16:creationId xmlns:a16="http://schemas.microsoft.com/office/drawing/2014/main" id="{012E8EFA-5B82-4B08-A3A1-F0644311E738}"/>
                </a:ext>
              </a:extLst>
            </p:cNvPr>
            <p:cNvSpPr>
              <a:spLocks/>
            </p:cNvSpPr>
            <p:nvPr/>
          </p:nvSpPr>
          <p:spPr bwMode="auto">
            <a:xfrm>
              <a:off x="5223" y="1153"/>
              <a:ext cx="1247" cy="1417"/>
            </a:xfrm>
            <a:custGeom>
              <a:avLst/>
              <a:gdLst>
                <a:gd name="T0" fmla="*/ 1190 w 1247"/>
                <a:gd name="T1" fmla="*/ 227 h 1417"/>
                <a:gd name="T2" fmla="*/ 1247 w 1247"/>
                <a:gd name="T3" fmla="*/ 397 h 1417"/>
                <a:gd name="T4" fmla="*/ 1190 w 1247"/>
                <a:gd name="T5" fmla="*/ 340 h 1417"/>
                <a:gd name="T6" fmla="*/ 1077 w 1247"/>
                <a:gd name="T7" fmla="*/ 283 h 1417"/>
                <a:gd name="T8" fmla="*/ 1020 w 1247"/>
                <a:gd name="T9" fmla="*/ 397 h 1417"/>
                <a:gd name="T10" fmla="*/ 1134 w 1247"/>
                <a:gd name="T11" fmla="*/ 453 h 1417"/>
                <a:gd name="T12" fmla="*/ 1247 w 1247"/>
                <a:gd name="T13" fmla="*/ 567 h 1417"/>
                <a:gd name="T14" fmla="*/ 1134 w 1247"/>
                <a:gd name="T15" fmla="*/ 624 h 1417"/>
                <a:gd name="T16" fmla="*/ 1190 w 1247"/>
                <a:gd name="T17" fmla="*/ 680 h 1417"/>
                <a:gd name="T18" fmla="*/ 1134 w 1247"/>
                <a:gd name="T19" fmla="*/ 850 h 1417"/>
                <a:gd name="T20" fmla="*/ 964 w 1247"/>
                <a:gd name="T21" fmla="*/ 907 h 1417"/>
                <a:gd name="T22" fmla="*/ 907 w 1247"/>
                <a:gd name="T23" fmla="*/ 964 h 1417"/>
                <a:gd name="T24" fmla="*/ 850 w 1247"/>
                <a:gd name="T25" fmla="*/ 1134 h 1417"/>
                <a:gd name="T26" fmla="*/ 1020 w 1247"/>
                <a:gd name="T27" fmla="*/ 1361 h 1417"/>
                <a:gd name="T28" fmla="*/ 850 w 1247"/>
                <a:gd name="T29" fmla="*/ 1417 h 1417"/>
                <a:gd name="T30" fmla="*/ 794 w 1247"/>
                <a:gd name="T31" fmla="*/ 1361 h 1417"/>
                <a:gd name="T32" fmla="*/ 623 w 1247"/>
                <a:gd name="T33" fmla="*/ 1304 h 1417"/>
                <a:gd name="T34" fmla="*/ 453 w 1247"/>
                <a:gd name="T35" fmla="*/ 1134 h 1417"/>
                <a:gd name="T36" fmla="*/ 510 w 1247"/>
                <a:gd name="T37" fmla="*/ 907 h 1417"/>
                <a:gd name="T38" fmla="*/ 453 w 1247"/>
                <a:gd name="T39" fmla="*/ 850 h 1417"/>
                <a:gd name="T40" fmla="*/ 397 w 1247"/>
                <a:gd name="T41" fmla="*/ 907 h 1417"/>
                <a:gd name="T42" fmla="*/ 340 w 1247"/>
                <a:gd name="T43" fmla="*/ 964 h 1417"/>
                <a:gd name="T44" fmla="*/ 227 w 1247"/>
                <a:gd name="T45" fmla="*/ 907 h 1417"/>
                <a:gd name="T46" fmla="*/ 113 w 1247"/>
                <a:gd name="T47" fmla="*/ 850 h 1417"/>
                <a:gd name="T48" fmla="*/ 56 w 1247"/>
                <a:gd name="T49" fmla="*/ 680 h 1417"/>
                <a:gd name="T50" fmla="*/ 0 w 1247"/>
                <a:gd name="T51" fmla="*/ 624 h 1417"/>
                <a:gd name="T52" fmla="*/ 170 w 1247"/>
                <a:gd name="T53" fmla="*/ 567 h 1417"/>
                <a:gd name="T54" fmla="*/ 340 w 1247"/>
                <a:gd name="T55" fmla="*/ 453 h 1417"/>
                <a:gd name="T56" fmla="*/ 283 w 1247"/>
                <a:gd name="T57" fmla="*/ 340 h 1417"/>
                <a:gd name="T58" fmla="*/ 227 w 1247"/>
                <a:gd name="T59" fmla="*/ 227 h 1417"/>
                <a:gd name="T60" fmla="*/ 283 w 1247"/>
                <a:gd name="T61" fmla="*/ 170 h 1417"/>
                <a:gd name="T62" fmla="*/ 567 w 1247"/>
                <a:gd name="T63" fmla="*/ 113 h 1417"/>
                <a:gd name="T64" fmla="*/ 623 w 1247"/>
                <a:gd name="T65" fmla="*/ 57 h 1417"/>
                <a:gd name="T66" fmla="*/ 794 w 1247"/>
                <a:gd name="T67" fmla="*/ 170 h 1417"/>
                <a:gd name="T68" fmla="*/ 907 w 1247"/>
                <a:gd name="T69" fmla="*/ 57 h 1417"/>
                <a:gd name="T70" fmla="*/ 1020 w 1247"/>
                <a:gd name="T71" fmla="*/ 0 h 1417"/>
                <a:gd name="T72" fmla="*/ 1134 w 1247"/>
                <a:gd name="T73" fmla="*/ 113 h 14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247" h="1417">
                  <a:moveTo>
                    <a:pt x="1190" y="113"/>
                  </a:moveTo>
                  <a:lnTo>
                    <a:pt x="1190" y="227"/>
                  </a:lnTo>
                  <a:lnTo>
                    <a:pt x="1247" y="227"/>
                  </a:lnTo>
                  <a:lnTo>
                    <a:pt x="1247" y="397"/>
                  </a:lnTo>
                  <a:lnTo>
                    <a:pt x="1190" y="397"/>
                  </a:lnTo>
                  <a:lnTo>
                    <a:pt x="1190" y="340"/>
                  </a:lnTo>
                  <a:lnTo>
                    <a:pt x="1077" y="340"/>
                  </a:lnTo>
                  <a:lnTo>
                    <a:pt x="1077" y="283"/>
                  </a:lnTo>
                  <a:lnTo>
                    <a:pt x="1020" y="283"/>
                  </a:lnTo>
                  <a:lnTo>
                    <a:pt x="1020" y="397"/>
                  </a:lnTo>
                  <a:lnTo>
                    <a:pt x="1134" y="397"/>
                  </a:lnTo>
                  <a:lnTo>
                    <a:pt x="1134" y="453"/>
                  </a:lnTo>
                  <a:lnTo>
                    <a:pt x="1247" y="453"/>
                  </a:lnTo>
                  <a:lnTo>
                    <a:pt x="1247" y="567"/>
                  </a:lnTo>
                  <a:lnTo>
                    <a:pt x="1134" y="567"/>
                  </a:lnTo>
                  <a:lnTo>
                    <a:pt x="1134" y="624"/>
                  </a:lnTo>
                  <a:lnTo>
                    <a:pt x="1190" y="624"/>
                  </a:lnTo>
                  <a:lnTo>
                    <a:pt x="1190" y="680"/>
                  </a:lnTo>
                  <a:lnTo>
                    <a:pt x="1134" y="680"/>
                  </a:lnTo>
                  <a:lnTo>
                    <a:pt x="1134" y="850"/>
                  </a:lnTo>
                  <a:lnTo>
                    <a:pt x="964" y="850"/>
                  </a:lnTo>
                  <a:lnTo>
                    <a:pt x="964" y="907"/>
                  </a:lnTo>
                  <a:lnTo>
                    <a:pt x="907" y="907"/>
                  </a:lnTo>
                  <a:lnTo>
                    <a:pt x="907" y="964"/>
                  </a:lnTo>
                  <a:lnTo>
                    <a:pt x="850" y="964"/>
                  </a:lnTo>
                  <a:lnTo>
                    <a:pt x="850" y="1134"/>
                  </a:lnTo>
                  <a:lnTo>
                    <a:pt x="1020" y="1134"/>
                  </a:lnTo>
                  <a:lnTo>
                    <a:pt x="1020" y="1361"/>
                  </a:lnTo>
                  <a:lnTo>
                    <a:pt x="850" y="1361"/>
                  </a:lnTo>
                  <a:lnTo>
                    <a:pt x="850" y="1417"/>
                  </a:lnTo>
                  <a:lnTo>
                    <a:pt x="794" y="1417"/>
                  </a:lnTo>
                  <a:lnTo>
                    <a:pt x="794" y="1361"/>
                  </a:lnTo>
                  <a:lnTo>
                    <a:pt x="623" y="1361"/>
                  </a:lnTo>
                  <a:lnTo>
                    <a:pt x="623" y="1304"/>
                  </a:lnTo>
                  <a:lnTo>
                    <a:pt x="453" y="1304"/>
                  </a:lnTo>
                  <a:lnTo>
                    <a:pt x="453" y="1134"/>
                  </a:lnTo>
                  <a:lnTo>
                    <a:pt x="510" y="1134"/>
                  </a:lnTo>
                  <a:lnTo>
                    <a:pt x="510" y="907"/>
                  </a:lnTo>
                  <a:lnTo>
                    <a:pt x="453" y="907"/>
                  </a:lnTo>
                  <a:lnTo>
                    <a:pt x="453" y="850"/>
                  </a:lnTo>
                  <a:lnTo>
                    <a:pt x="397" y="850"/>
                  </a:lnTo>
                  <a:lnTo>
                    <a:pt x="397" y="907"/>
                  </a:lnTo>
                  <a:lnTo>
                    <a:pt x="340" y="907"/>
                  </a:lnTo>
                  <a:lnTo>
                    <a:pt x="340" y="964"/>
                  </a:lnTo>
                  <a:lnTo>
                    <a:pt x="227" y="964"/>
                  </a:lnTo>
                  <a:lnTo>
                    <a:pt x="227" y="907"/>
                  </a:lnTo>
                  <a:lnTo>
                    <a:pt x="113" y="907"/>
                  </a:lnTo>
                  <a:lnTo>
                    <a:pt x="113" y="850"/>
                  </a:lnTo>
                  <a:lnTo>
                    <a:pt x="56" y="850"/>
                  </a:lnTo>
                  <a:lnTo>
                    <a:pt x="56" y="680"/>
                  </a:lnTo>
                  <a:lnTo>
                    <a:pt x="0" y="680"/>
                  </a:lnTo>
                  <a:lnTo>
                    <a:pt x="0" y="624"/>
                  </a:lnTo>
                  <a:lnTo>
                    <a:pt x="170" y="624"/>
                  </a:lnTo>
                  <a:lnTo>
                    <a:pt x="170" y="567"/>
                  </a:lnTo>
                  <a:lnTo>
                    <a:pt x="340" y="567"/>
                  </a:lnTo>
                  <a:lnTo>
                    <a:pt x="340" y="453"/>
                  </a:lnTo>
                  <a:lnTo>
                    <a:pt x="283" y="453"/>
                  </a:lnTo>
                  <a:lnTo>
                    <a:pt x="283" y="340"/>
                  </a:lnTo>
                  <a:lnTo>
                    <a:pt x="227" y="340"/>
                  </a:lnTo>
                  <a:lnTo>
                    <a:pt x="227" y="227"/>
                  </a:lnTo>
                  <a:lnTo>
                    <a:pt x="283" y="227"/>
                  </a:lnTo>
                  <a:lnTo>
                    <a:pt x="283" y="170"/>
                  </a:lnTo>
                  <a:lnTo>
                    <a:pt x="567" y="170"/>
                  </a:lnTo>
                  <a:lnTo>
                    <a:pt x="567" y="113"/>
                  </a:lnTo>
                  <a:lnTo>
                    <a:pt x="623" y="113"/>
                  </a:lnTo>
                  <a:lnTo>
                    <a:pt x="623" y="57"/>
                  </a:lnTo>
                  <a:lnTo>
                    <a:pt x="794" y="57"/>
                  </a:lnTo>
                  <a:lnTo>
                    <a:pt x="794" y="170"/>
                  </a:lnTo>
                  <a:lnTo>
                    <a:pt x="907" y="170"/>
                  </a:lnTo>
                  <a:lnTo>
                    <a:pt x="907" y="57"/>
                  </a:lnTo>
                  <a:lnTo>
                    <a:pt x="1020" y="57"/>
                  </a:lnTo>
                  <a:lnTo>
                    <a:pt x="1020" y="0"/>
                  </a:lnTo>
                  <a:lnTo>
                    <a:pt x="1134" y="0"/>
                  </a:lnTo>
                  <a:lnTo>
                    <a:pt x="1134" y="113"/>
                  </a:lnTo>
                  <a:lnTo>
                    <a:pt x="1190" y="113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86" name="Freeform 30">
              <a:extLst>
                <a:ext uri="{FF2B5EF4-FFF2-40B4-BE49-F238E27FC236}">
                  <a16:creationId xmlns:a16="http://schemas.microsoft.com/office/drawing/2014/main" id="{72B744EE-DD0F-4BBD-B31B-99729FF9A874}"/>
                </a:ext>
              </a:extLst>
            </p:cNvPr>
            <p:cNvSpPr>
              <a:spLocks/>
            </p:cNvSpPr>
            <p:nvPr/>
          </p:nvSpPr>
          <p:spPr bwMode="auto">
            <a:xfrm>
              <a:off x="3635" y="699"/>
              <a:ext cx="1474" cy="964"/>
            </a:xfrm>
            <a:custGeom>
              <a:avLst/>
              <a:gdLst>
                <a:gd name="T0" fmla="*/ 1304 w 1474"/>
                <a:gd name="T1" fmla="*/ 57 h 964"/>
                <a:gd name="T2" fmla="*/ 1304 w 1474"/>
                <a:gd name="T3" fmla="*/ 170 h 964"/>
                <a:gd name="T4" fmla="*/ 1248 w 1474"/>
                <a:gd name="T5" fmla="*/ 170 h 964"/>
                <a:gd name="T6" fmla="*/ 1248 w 1474"/>
                <a:gd name="T7" fmla="*/ 284 h 964"/>
                <a:gd name="T8" fmla="*/ 1304 w 1474"/>
                <a:gd name="T9" fmla="*/ 284 h 964"/>
                <a:gd name="T10" fmla="*/ 1304 w 1474"/>
                <a:gd name="T11" fmla="*/ 340 h 964"/>
                <a:gd name="T12" fmla="*/ 1361 w 1474"/>
                <a:gd name="T13" fmla="*/ 340 h 964"/>
                <a:gd name="T14" fmla="*/ 1361 w 1474"/>
                <a:gd name="T15" fmla="*/ 397 h 964"/>
                <a:gd name="T16" fmla="*/ 1304 w 1474"/>
                <a:gd name="T17" fmla="*/ 397 h 964"/>
                <a:gd name="T18" fmla="*/ 1304 w 1474"/>
                <a:gd name="T19" fmla="*/ 511 h 964"/>
                <a:gd name="T20" fmla="*/ 1361 w 1474"/>
                <a:gd name="T21" fmla="*/ 511 h 964"/>
                <a:gd name="T22" fmla="*/ 1361 w 1474"/>
                <a:gd name="T23" fmla="*/ 567 h 964"/>
                <a:gd name="T24" fmla="*/ 1474 w 1474"/>
                <a:gd name="T25" fmla="*/ 567 h 964"/>
                <a:gd name="T26" fmla="*/ 1474 w 1474"/>
                <a:gd name="T27" fmla="*/ 681 h 964"/>
                <a:gd name="T28" fmla="*/ 1418 w 1474"/>
                <a:gd name="T29" fmla="*/ 681 h 964"/>
                <a:gd name="T30" fmla="*/ 1418 w 1474"/>
                <a:gd name="T31" fmla="*/ 794 h 964"/>
                <a:gd name="T32" fmla="*/ 1021 w 1474"/>
                <a:gd name="T33" fmla="*/ 794 h 964"/>
                <a:gd name="T34" fmla="*/ 1021 w 1474"/>
                <a:gd name="T35" fmla="*/ 907 h 964"/>
                <a:gd name="T36" fmla="*/ 964 w 1474"/>
                <a:gd name="T37" fmla="*/ 907 h 964"/>
                <a:gd name="T38" fmla="*/ 964 w 1474"/>
                <a:gd name="T39" fmla="*/ 964 h 964"/>
                <a:gd name="T40" fmla="*/ 567 w 1474"/>
                <a:gd name="T41" fmla="*/ 964 h 964"/>
                <a:gd name="T42" fmla="*/ 567 w 1474"/>
                <a:gd name="T43" fmla="*/ 907 h 964"/>
                <a:gd name="T44" fmla="*/ 397 w 1474"/>
                <a:gd name="T45" fmla="*/ 907 h 964"/>
                <a:gd name="T46" fmla="*/ 397 w 1474"/>
                <a:gd name="T47" fmla="*/ 964 h 964"/>
                <a:gd name="T48" fmla="*/ 57 w 1474"/>
                <a:gd name="T49" fmla="*/ 964 h 964"/>
                <a:gd name="T50" fmla="*/ 57 w 1474"/>
                <a:gd name="T51" fmla="*/ 907 h 964"/>
                <a:gd name="T52" fmla="*/ 0 w 1474"/>
                <a:gd name="T53" fmla="*/ 907 h 964"/>
                <a:gd name="T54" fmla="*/ 0 w 1474"/>
                <a:gd name="T55" fmla="*/ 794 h 964"/>
                <a:gd name="T56" fmla="*/ 57 w 1474"/>
                <a:gd name="T57" fmla="*/ 794 h 964"/>
                <a:gd name="T58" fmla="*/ 57 w 1474"/>
                <a:gd name="T59" fmla="*/ 737 h 964"/>
                <a:gd name="T60" fmla="*/ 113 w 1474"/>
                <a:gd name="T61" fmla="*/ 737 h 964"/>
                <a:gd name="T62" fmla="*/ 113 w 1474"/>
                <a:gd name="T63" fmla="*/ 624 h 964"/>
                <a:gd name="T64" fmla="*/ 170 w 1474"/>
                <a:gd name="T65" fmla="*/ 624 h 964"/>
                <a:gd name="T66" fmla="*/ 170 w 1474"/>
                <a:gd name="T67" fmla="*/ 567 h 964"/>
                <a:gd name="T68" fmla="*/ 227 w 1474"/>
                <a:gd name="T69" fmla="*/ 567 h 964"/>
                <a:gd name="T70" fmla="*/ 227 w 1474"/>
                <a:gd name="T71" fmla="*/ 397 h 964"/>
                <a:gd name="T72" fmla="*/ 284 w 1474"/>
                <a:gd name="T73" fmla="*/ 397 h 964"/>
                <a:gd name="T74" fmla="*/ 284 w 1474"/>
                <a:gd name="T75" fmla="*/ 114 h 964"/>
                <a:gd name="T76" fmla="*/ 170 w 1474"/>
                <a:gd name="T77" fmla="*/ 114 h 964"/>
                <a:gd name="T78" fmla="*/ 170 w 1474"/>
                <a:gd name="T79" fmla="*/ 57 h 964"/>
                <a:gd name="T80" fmla="*/ 454 w 1474"/>
                <a:gd name="T81" fmla="*/ 57 h 964"/>
                <a:gd name="T82" fmla="*/ 454 w 1474"/>
                <a:gd name="T83" fmla="*/ 0 h 964"/>
                <a:gd name="T84" fmla="*/ 624 w 1474"/>
                <a:gd name="T85" fmla="*/ 0 h 964"/>
                <a:gd name="T86" fmla="*/ 624 w 1474"/>
                <a:gd name="T87" fmla="*/ 57 h 964"/>
                <a:gd name="T88" fmla="*/ 794 w 1474"/>
                <a:gd name="T89" fmla="*/ 57 h 964"/>
                <a:gd name="T90" fmla="*/ 794 w 1474"/>
                <a:gd name="T91" fmla="*/ 114 h 964"/>
                <a:gd name="T92" fmla="*/ 851 w 1474"/>
                <a:gd name="T93" fmla="*/ 114 h 964"/>
                <a:gd name="T94" fmla="*/ 851 w 1474"/>
                <a:gd name="T95" fmla="*/ 57 h 964"/>
                <a:gd name="T96" fmla="*/ 1021 w 1474"/>
                <a:gd name="T97" fmla="*/ 57 h 964"/>
                <a:gd name="T98" fmla="*/ 1021 w 1474"/>
                <a:gd name="T99" fmla="*/ 114 h 964"/>
                <a:gd name="T100" fmla="*/ 1077 w 1474"/>
                <a:gd name="T101" fmla="*/ 114 h 964"/>
                <a:gd name="T102" fmla="*/ 1077 w 1474"/>
                <a:gd name="T103" fmla="*/ 57 h 964"/>
                <a:gd name="T104" fmla="*/ 1134 w 1474"/>
                <a:gd name="T105" fmla="*/ 57 h 964"/>
                <a:gd name="T106" fmla="*/ 1134 w 1474"/>
                <a:gd name="T107" fmla="*/ 0 h 964"/>
                <a:gd name="T108" fmla="*/ 1248 w 1474"/>
                <a:gd name="T109" fmla="*/ 0 h 964"/>
                <a:gd name="T110" fmla="*/ 1248 w 1474"/>
                <a:gd name="T111" fmla="*/ 57 h 964"/>
                <a:gd name="T112" fmla="*/ 1304 w 1474"/>
                <a:gd name="T113" fmla="*/ 57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474" h="964">
                  <a:moveTo>
                    <a:pt x="1304" y="57"/>
                  </a:moveTo>
                  <a:lnTo>
                    <a:pt x="1304" y="170"/>
                  </a:lnTo>
                  <a:lnTo>
                    <a:pt x="1248" y="170"/>
                  </a:lnTo>
                  <a:lnTo>
                    <a:pt x="1248" y="284"/>
                  </a:lnTo>
                  <a:lnTo>
                    <a:pt x="1304" y="284"/>
                  </a:lnTo>
                  <a:lnTo>
                    <a:pt x="1304" y="340"/>
                  </a:lnTo>
                  <a:lnTo>
                    <a:pt x="1361" y="340"/>
                  </a:lnTo>
                  <a:lnTo>
                    <a:pt x="1361" y="397"/>
                  </a:lnTo>
                  <a:lnTo>
                    <a:pt x="1304" y="397"/>
                  </a:lnTo>
                  <a:lnTo>
                    <a:pt x="1304" y="511"/>
                  </a:lnTo>
                  <a:lnTo>
                    <a:pt x="1361" y="511"/>
                  </a:lnTo>
                  <a:lnTo>
                    <a:pt x="1361" y="567"/>
                  </a:lnTo>
                  <a:lnTo>
                    <a:pt x="1474" y="567"/>
                  </a:lnTo>
                  <a:lnTo>
                    <a:pt x="1474" y="681"/>
                  </a:lnTo>
                  <a:lnTo>
                    <a:pt x="1418" y="681"/>
                  </a:lnTo>
                  <a:lnTo>
                    <a:pt x="1418" y="794"/>
                  </a:lnTo>
                  <a:lnTo>
                    <a:pt x="1021" y="794"/>
                  </a:lnTo>
                  <a:lnTo>
                    <a:pt x="1021" y="907"/>
                  </a:lnTo>
                  <a:lnTo>
                    <a:pt x="964" y="907"/>
                  </a:lnTo>
                  <a:lnTo>
                    <a:pt x="964" y="964"/>
                  </a:lnTo>
                  <a:lnTo>
                    <a:pt x="567" y="964"/>
                  </a:lnTo>
                  <a:lnTo>
                    <a:pt x="567" y="907"/>
                  </a:lnTo>
                  <a:lnTo>
                    <a:pt x="397" y="907"/>
                  </a:lnTo>
                  <a:lnTo>
                    <a:pt x="397" y="964"/>
                  </a:lnTo>
                  <a:lnTo>
                    <a:pt x="57" y="964"/>
                  </a:lnTo>
                  <a:lnTo>
                    <a:pt x="57" y="907"/>
                  </a:lnTo>
                  <a:lnTo>
                    <a:pt x="0" y="907"/>
                  </a:lnTo>
                  <a:lnTo>
                    <a:pt x="0" y="794"/>
                  </a:lnTo>
                  <a:lnTo>
                    <a:pt x="57" y="794"/>
                  </a:lnTo>
                  <a:lnTo>
                    <a:pt x="57" y="737"/>
                  </a:lnTo>
                  <a:lnTo>
                    <a:pt x="113" y="737"/>
                  </a:lnTo>
                  <a:lnTo>
                    <a:pt x="113" y="624"/>
                  </a:lnTo>
                  <a:lnTo>
                    <a:pt x="170" y="624"/>
                  </a:lnTo>
                  <a:lnTo>
                    <a:pt x="170" y="567"/>
                  </a:lnTo>
                  <a:lnTo>
                    <a:pt x="227" y="567"/>
                  </a:lnTo>
                  <a:lnTo>
                    <a:pt x="227" y="397"/>
                  </a:lnTo>
                  <a:lnTo>
                    <a:pt x="284" y="397"/>
                  </a:lnTo>
                  <a:lnTo>
                    <a:pt x="284" y="114"/>
                  </a:lnTo>
                  <a:lnTo>
                    <a:pt x="170" y="114"/>
                  </a:lnTo>
                  <a:lnTo>
                    <a:pt x="170" y="57"/>
                  </a:lnTo>
                  <a:lnTo>
                    <a:pt x="454" y="57"/>
                  </a:lnTo>
                  <a:lnTo>
                    <a:pt x="454" y="0"/>
                  </a:lnTo>
                  <a:lnTo>
                    <a:pt x="624" y="0"/>
                  </a:lnTo>
                  <a:lnTo>
                    <a:pt x="624" y="57"/>
                  </a:lnTo>
                  <a:lnTo>
                    <a:pt x="794" y="57"/>
                  </a:lnTo>
                  <a:lnTo>
                    <a:pt x="794" y="114"/>
                  </a:lnTo>
                  <a:lnTo>
                    <a:pt x="851" y="114"/>
                  </a:lnTo>
                  <a:lnTo>
                    <a:pt x="851" y="57"/>
                  </a:lnTo>
                  <a:lnTo>
                    <a:pt x="1021" y="57"/>
                  </a:lnTo>
                  <a:lnTo>
                    <a:pt x="1021" y="114"/>
                  </a:lnTo>
                  <a:lnTo>
                    <a:pt x="1077" y="114"/>
                  </a:lnTo>
                  <a:lnTo>
                    <a:pt x="1077" y="57"/>
                  </a:lnTo>
                  <a:lnTo>
                    <a:pt x="1134" y="57"/>
                  </a:lnTo>
                  <a:lnTo>
                    <a:pt x="1134" y="0"/>
                  </a:lnTo>
                  <a:lnTo>
                    <a:pt x="1248" y="0"/>
                  </a:lnTo>
                  <a:lnTo>
                    <a:pt x="1248" y="57"/>
                  </a:lnTo>
                  <a:lnTo>
                    <a:pt x="1304" y="5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87" name="Freeform 31">
              <a:extLst>
                <a:ext uri="{FF2B5EF4-FFF2-40B4-BE49-F238E27FC236}">
                  <a16:creationId xmlns:a16="http://schemas.microsoft.com/office/drawing/2014/main" id="{992F5B01-00A2-4E57-8F81-5DBE0952485F}"/>
                </a:ext>
              </a:extLst>
            </p:cNvPr>
            <p:cNvSpPr>
              <a:spLocks/>
            </p:cNvSpPr>
            <p:nvPr/>
          </p:nvSpPr>
          <p:spPr bwMode="auto">
            <a:xfrm>
              <a:off x="5336" y="189"/>
              <a:ext cx="1361" cy="907"/>
            </a:xfrm>
            <a:custGeom>
              <a:avLst/>
              <a:gdLst>
                <a:gd name="T0" fmla="*/ 1191 w 1361"/>
                <a:gd name="T1" fmla="*/ 850 h 907"/>
                <a:gd name="T2" fmla="*/ 1021 w 1361"/>
                <a:gd name="T3" fmla="*/ 850 h 907"/>
                <a:gd name="T4" fmla="*/ 1021 w 1361"/>
                <a:gd name="T5" fmla="*/ 794 h 907"/>
                <a:gd name="T6" fmla="*/ 964 w 1361"/>
                <a:gd name="T7" fmla="*/ 794 h 907"/>
                <a:gd name="T8" fmla="*/ 964 w 1361"/>
                <a:gd name="T9" fmla="*/ 737 h 907"/>
                <a:gd name="T10" fmla="*/ 907 w 1361"/>
                <a:gd name="T11" fmla="*/ 737 h 907"/>
                <a:gd name="T12" fmla="*/ 907 w 1361"/>
                <a:gd name="T13" fmla="*/ 794 h 907"/>
                <a:gd name="T14" fmla="*/ 851 w 1361"/>
                <a:gd name="T15" fmla="*/ 794 h 907"/>
                <a:gd name="T16" fmla="*/ 851 w 1361"/>
                <a:gd name="T17" fmla="*/ 850 h 907"/>
                <a:gd name="T18" fmla="*/ 681 w 1361"/>
                <a:gd name="T19" fmla="*/ 850 h 907"/>
                <a:gd name="T20" fmla="*/ 681 w 1361"/>
                <a:gd name="T21" fmla="*/ 907 h 907"/>
                <a:gd name="T22" fmla="*/ 510 w 1361"/>
                <a:gd name="T23" fmla="*/ 907 h 907"/>
                <a:gd name="T24" fmla="*/ 510 w 1361"/>
                <a:gd name="T25" fmla="*/ 850 h 907"/>
                <a:gd name="T26" fmla="*/ 340 w 1361"/>
                <a:gd name="T27" fmla="*/ 850 h 907"/>
                <a:gd name="T28" fmla="*/ 340 w 1361"/>
                <a:gd name="T29" fmla="*/ 624 h 907"/>
                <a:gd name="T30" fmla="*/ 284 w 1361"/>
                <a:gd name="T31" fmla="*/ 624 h 907"/>
                <a:gd name="T32" fmla="*/ 284 w 1361"/>
                <a:gd name="T33" fmla="*/ 567 h 907"/>
                <a:gd name="T34" fmla="*/ 170 w 1361"/>
                <a:gd name="T35" fmla="*/ 567 h 907"/>
                <a:gd name="T36" fmla="*/ 170 w 1361"/>
                <a:gd name="T37" fmla="*/ 510 h 907"/>
                <a:gd name="T38" fmla="*/ 114 w 1361"/>
                <a:gd name="T39" fmla="*/ 510 h 907"/>
                <a:gd name="T40" fmla="*/ 114 w 1361"/>
                <a:gd name="T41" fmla="*/ 454 h 907"/>
                <a:gd name="T42" fmla="*/ 0 w 1361"/>
                <a:gd name="T43" fmla="*/ 454 h 907"/>
                <a:gd name="T44" fmla="*/ 0 w 1361"/>
                <a:gd name="T45" fmla="*/ 340 h 907"/>
                <a:gd name="T46" fmla="*/ 227 w 1361"/>
                <a:gd name="T47" fmla="*/ 340 h 907"/>
                <a:gd name="T48" fmla="*/ 227 w 1361"/>
                <a:gd name="T49" fmla="*/ 283 h 907"/>
                <a:gd name="T50" fmla="*/ 284 w 1361"/>
                <a:gd name="T51" fmla="*/ 283 h 907"/>
                <a:gd name="T52" fmla="*/ 284 w 1361"/>
                <a:gd name="T53" fmla="*/ 227 h 907"/>
                <a:gd name="T54" fmla="*/ 397 w 1361"/>
                <a:gd name="T55" fmla="*/ 227 h 907"/>
                <a:gd name="T56" fmla="*/ 397 w 1361"/>
                <a:gd name="T57" fmla="*/ 170 h 907"/>
                <a:gd name="T58" fmla="*/ 681 w 1361"/>
                <a:gd name="T59" fmla="*/ 170 h 907"/>
                <a:gd name="T60" fmla="*/ 681 w 1361"/>
                <a:gd name="T61" fmla="*/ 227 h 907"/>
                <a:gd name="T62" fmla="*/ 851 w 1361"/>
                <a:gd name="T63" fmla="*/ 227 h 907"/>
                <a:gd name="T64" fmla="*/ 851 w 1361"/>
                <a:gd name="T65" fmla="*/ 113 h 907"/>
                <a:gd name="T66" fmla="*/ 964 w 1361"/>
                <a:gd name="T67" fmla="*/ 113 h 907"/>
                <a:gd name="T68" fmla="*/ 964 w 1361"/>
                <a:gd name="T69" fmla="*/ 57 h 907"/>
                <a:gd name="T70" fmla="*/ 1077 w 1361"/>
                <a:gd name="T71" fmla="*/ 57 h 907"/>
                <a:gd name="T72" fmla="*/ 1077 w 1361"/>
                <a:gd name="T73" fmla="*/ 0 h 907"/>
                <a:gd name="T74" fmla="*/ 1191 w 1361"/>
                <a:gd name="T75" fmla="*/ 0 h 907"/>
                <a:gd name="T76" fmla="*/ 1191 w 1361"/>
                <a:gd name="T77" fmla="*/ 113 h 907"/>
                <a:gd name="T78" fmla="*/ 1361 w 1361"/>
                <a:gd name="T79" fmla="*/ 113 h 907"/>
                <a:gd name="T80" fmla="*/ 1361 w 1361"/>
                <a:gd name="T81" fmla="*/ 170 h 907"/>
                <a:gd name="T82" fmla="*/ 1304 w 1361"/>
                <a:gd name="T83" fmla="*/ 170 h 907"/>
                <a:gd name="T84" fmla="*/ 1304 w 1361"/>
                <a:gd name="T85" fmla="*/ 340 h 907"/>
                <a:gd name="T86" fmla="*/ 1248 w 1361"/>
                <a:gd name="T87" fmla="*/ 340 h 907"/>
                <a:gd name="T88" fmla="*/ 1248 w 1361"/>
                <a:gd name="T89" fmla="*/ 567 h 907"/>
                <a:gd name="T90" fmla="*/ 1361 w 1361"/>
                <a:gd name="T91" fmla="*/ 567 h 907"/>
                <a:gd name="T92" fmla="*/ 1361 w 1361"/>
                <a:gd name="T93" fmla="*/ 624 h 907"/>
                <a:gd name="T94" fmla="*/ 1361 w 1361"/>
                <a:gd name="T95" fmla="*/ 680 h 907"/>
                <a:gd name="T96" fmla="*/ 1304 w 1361"/>
                <a:gd name="T97" fmla="*/ 680 h 907"/>
                <a:gd name="T98" fmla="*/ 1304 w 1361"/>
                <a:gd name="T99" fmla="*/ 737 h 907"/>
                <a:gd name="T100" fmla="*/ 1248 w 1361"/>
                <a:gd name="T101" fmla="*/ 737 h 907"/>
                <a:gd name="T102" fmla="*/ 1248 w 1361"/>
                <a:gd name="T103" fmla="*/ 794 h 907"/>
                <a:gd name="T104" fmla="*/ 1191 w 1361"/>
                <a:gd name="T105" fmla="*/ 794 h 907"/>
                <a:gd name="T106" fmla="*/ 1191 w 1361"/>
                <a:gd name="T107" fmla="*/ 850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61" h="907">
                  <a:moveTo>
                    <a:pt x="1191" y="850"/>
                  </a:moveTo>
                  <a:lnTo>
                    <a:pt x="1021" y="850"/>
                  </a:lnTo>
                  <a:lnTo>
                    <a:pt x="1021" y="794"/>
                  </a:lnTo>
                  <a:lnTo>
                    <a:pt x="964" y="794"/>
                  </a:lnTo>
                  <a:lnTo>
                    <a:pt x="964" y="737"/>
                  </a:lnTo>
                  <a:lnTo>
                    <a:pt x="907" y="737"/>
                  </a:lnTo>
                  <a:lnTo>
                    <a:pt x="907" y="794"/>
                  </a:lnTo>
                  <a:lnTo>
                    <a:pt x="851" y="794"/>
                  </a:lnTo>
                  <a:lnTo>
                    <a:pt x="851" y="850"/>
                  </a:lnTo>
                  <a:lnTo>
                    <a:pt x="681" y="850"/>
                  </a:lnTo>
                  <a:lnTo>
                    <a:pt x="681" y="907"/>
                  </a:lnTo>
                  <a:lnTo>
                    <a:pt x="510" y="907"/>
                  </a:lnTo>
                  <a:lnTo>
                    <a:pt x="510" y="850"/>
                  </a:lnTo>
                  <a:lnTo>
                    <a:pt x="340" y="850"/>
                  </a:lnTo>
                  <a:lnTo>
                    <a:pt x="340" y="624"/>
                  </a:lnTo>
                  <a:lnTo>
                    <a:pt x="284" y="624"/>
                  </a:lnTo>
                  <a:lnTo>
                    <a:pt x="284" y="567"/>
                  </a:lnTo>
                  <a:lnTo>
                    <a:pt x="170" y="567"/>
                  </a:lnTo>
                  <a:lnTo>
                    <a:pt x="170" y="510"/>
                  </a:lnTo>
                  <a:lnTo>
                    <a:pt x="114" y="510"/>
                  </a:lnTo>
                  <a:lnTo>
                    <a:pt x="114" y="454"/>
                  </a:lnTo>
                  <a:lnTo>
                    <a:pt x="0" y="454"/>
                  </a:lnTo>
                  <a:lnTo>
                    <a:pt x="0" y="340"/>
                  </a:lnTo>
                  <a:lnTo>
                    <a:pt x="227" y="340"/>
                  </a:lnTo>
                  <a:lnTo>
                    <a:pt x="227" y="283"/>
                  </a:lnTo>
                  <a:lnTo>
                    <a:pt x="284" y="283"/>
                  </a:lnTo>
                  <a:lnTo>
                    <a:pt x="284" y="227"/>
                  </a:lnTo>
                  <a:lnTo>
                    <a:pt x="397" y="227"/>
                  </a:lnTo>
                  <a:lnTo>
                    <a:pt x="397" y="170"/>
                  </a:lnTo>
                  <a:lnTo>
                    <a:pt x="681" y="170"/>
                  </a:lnTo>
                  <a:lnTo>
                    <a:pt x="681" y="227"/>
                  </a:lnTo>
                  <a:lnTo>
                    <a:pt x="851" y="227"/>
                  </a:lnTo>
                  <a:lnTo>
                    <a:pt x="851" y="113"/>
                  </a:lnTo>
                  <a:lnTo>
                    <a:pt x="964" y="113"/>
                  </a:lnTo>
                  <a:lnTo>
                    <a:pt x="964" y="57"/>
                  </a:lnTo>
                  <a:lnTo>
                    <a:pt x="1077" y="57"/>
                  </a:lnTo>
                  <a:lnTo>
                    <a:pt x="1077" y="0"/>
                  </a:lnTo>
                  <a:lnTo>
                    <a:pt x="1191" y="0"/>
                  </a:lnTo>
                  <a:lnTo>
                    <a:pt x="1191" y="113"/>
                  </a:lnTo>
                  <a:lnTo>
                    <a:pt x="1361" y="113"/>
                  </a:lnTo>
                  <a:lnTo>
                    <a:pt x="1361" y="170"/>
                  </a:lnTo>
                  <a:lnTo>
                    <a:pt x="1304" y="170"/>
                  </a:lnTo>
                  <a:lnTo>
                    <a:pt x="1304" y="340"/>
                  </a:lnTo>
                  <a:lnTo>
                    <a:pt x="1248" y="340"/>
                  </a:lnTo>
                  <a:lnTo>
                    <a:pt x="1248" y="567"/>
                  </a:lnTo>
                  <a:lnTo>
                    <a:pt x="1361" y="567"/>
                  </a:lnTo>
                  <a:lnTo>
                    <a:pt x="1361" y="624"/>
                  </a:lnTo>
                  <a:lnTo>
                    <a:pt x="1361" y="680"/>
                  </a:lnTo>
                  <a:lnTo>
                    <a:pt x="1304" y="680"/>
                  </a:lnTo>
                  <a:lnTo>
                    <a:pt x="1304" y="737"/>
                  </a:lnTo>
                  <a:lnTo>
                    <a:pt x="1248" y="737"/>
                  </a:lnTo>
                  <a:lnTo>
                    <a:pt x="1248" y="794"/>
                  </a:lnTo>
                  <a:lnTo>
                    <a:pt x="1191" y="794"/>
                  </a:lnTo>
                  <a:lnTo>
                    <a:pt x="1191" y="85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88" name="Freeform 32">
              <a:extLst>
                <a:ext uri="{FF2B5EF4-FFF2-40B4-BE49-F238E27FC236}">
                  <a16:creationId xmlns:a16="http://schemas.microsoft.com/office/drawing/2014/main" id="{453A5FA7-4198-47C6-942E-91572C9FA46C}"/>
                </a:ext>
              </a:extLst>
            </p:cNvPr>
            <p:cNvSpPr>
              <a:spLocks/>
            </p:cNvSpPr>
            <p:nvPr/>
          </p:nvSpPr>
          <p:spPr bwMode="auto">
            <a:xfrm>
              <a:off x="2218" y="1777"/>
              <a:ext cx="1077" cy="1417"/>
            </a:xfrm>
            <a:custGeom>
              <a:avLst/>
              <a:gdLst>
                <a:gd name="T0" fmla="*/ 226 w 1077"/>
                <a:gd name="T1" fmla="*/ 113 h 1417"/>
                <a:gd name="T2" fmla="*/ 226 w 1077"/>
                <a:gd name="T3" fmla="*/ 567 h 1417"/>
                <a:gd name="T4" fmla="*/ 170 w 1077"/>
                <a:gd name="T5" fmla="*/ 567 h 1417"/>
                <a:gd name="T6" fmla="*/ 170 w 1077"/>
                <a:gd name="T7" fmla="*/ 623 h 1417"/>
                <a:gd name="T8" fmla="*/ 113 w 1077"/>
                <a:gd name="T9" fmla="*/ 623 h 1417"/>
                <a:gd name="T10" fmla="*/ 113 w 1077"/>
                <a:gd name="T11" fmla="*/ 680 h 1417"/>
                <a:gd name="T12" fmla="*/ 56 w 1077"/>
                <a:gd name="T13" fmla="*/ 680 h 1417"/>
                <a:gd name="T14" fmla="*/ 56 w 1077"/>
                <a:gd name="T15" fmla="*/ 850 h 1417"/>
                <a:gd name="T16" fmla="*/ 0 w 1077"/>
                <a:gd name="T17" fmla="*/ 850 h 1417"/>
                <a:gd name="T18" fmla="*/ 0 w 1077"/>
                <a:gd name="T19" fmla="*/ 907 h 1417"/>
                <a:gd name="T20" fmla="*/ 56 w 1077"/>
                <a:gd name="T21" fmla="*/ 907 h 1417"/>
                <a:gd name="T22" fmla="*/ 56 w 1077"/>
                <a:gd name="T23" fmla="*/ 963 h 1417"/>
                <a:gd name="T24" fmla="*/ 113 w 1077"/>
                <a:gd name="T25" fmla="*/ 963 h 1417"/>
                <a:gd name="T26" fmla="*/ 113 w 1077"/>
                <a:gd name="T27" fmla="*/ 1020 h 1417"/>
                <a:gd name="T28" fmla="*/ 283 w 1077"/>
                <a:gd name="T29" fmla="*/ 1020 h 1417"/>
                <a:gd name="T30" fmla="*/ 283 w 1077"/>
                <a:gd name="T31" fmla="*/ 1190 h 1417"/>
                <a:gd name="T32" fmla="*/ 510 w 1077"/>
                <a:gd name="T33" fmla="*/ 1190 h 1417"/>
                <a:gd name="T34" fmla="*/ 510 w 1077"/>
                <a:gd name="T35" fmla="*/ 1247 h 1417"/>
                <a:gd name="T36" fmla="*/ 567 w 1077"/>
                <a:gd name="T37" fmla="*/ 1247 h 1417"/>
                <a:gd name="T38" fmla="*/ 567 w 1077"/>
                <a:gd name="T39" fmla="*/ 1304 h 1417"/>
                <a:gd name="T40" fmla="*/ 510 w 1077"/>
                <a:gd name="T41" fmla="*/ 1304 h 1417"/>
                <a:gd name="T42" fmla="*/ 510 w 1077"/>
                <a:gd name="T43" fmla="*/ 1360 h 1417"/>
                <a:gd name="T44" fmla="*/ 567 w 1077"/>
                <a:gd name="T45" fmla="*/ 1360 h 1417"/>
                <a:gd name="T46" fmla="*/ 567 w 1077"/>
                <a:gd name="T47" fmla="*/ 1417 h 1417"/>
                <a:gd name="T48" fmla="*/ 850 w 1077"/>
                <a:gd name="T49" fmla="*/ 1417 h 1417"/>
                <a:gd name="T50" fmla="*/ 850 w 1077"/>
                <a:gd name="T51" fmla="*/ 1360 h 1417"/>
                <a:gd name="T52" fmla="*/ 963 w 1077"/>
                <a:gd name="T53" fmla="*/ 1360 h 1417"/>
                <a:gd name="T54" fmla="*/ 963 w 1077"/>
                <a:gd name="T55" fmla="*/ 1304 h 1417"/>
                <a:gd name="T56" fmla="*/ 1020 w 1077"/>
                <a:gd name="T57" fmla="*/ 1304 h 1417"/>
                <a:gd name="T58" fmla="*/ 1020 w 1077"/>
                <a:gd name="T59" fmla="*/ 1247 h 1417"/>
                <a:gd name="T60" fmla="*/ 1077 w 1077"/>
                <a:gd name="T61" fmla="*/ 1247 h 1417"/>
                <a:gd name="T62" fmla="*/ 1077 w 1077"/>
                <a:gd name="T63" fmla="*/ 1020 h 1417"/>
                <a:gd name="T64" fmla="*/ 907 w 1077"/>
                <a:gd name="T65" fmla="*/ 1020 h 1417"/>
                <a:gd name="T66" fmla="*/ 907 w 1077"/>
                <a:gd name="T67" fmla="*/ 907 h 1417"/>
                <a:gd name="T68" fmla="*/ 963 w 1077"/>
                <a:gd name="T69" fmla="*/ 907 h 1417"/>
                <a:gd name="T70" fmla="*/ 963 w 1077"/>
                <a:gd name="T71" fmla="*/ 850 h 1417"/>
                <a:gd name="T72" fmla="*/ 907 w 1077"/>
                <a:gd name="T73" fmla="*/ 850 h 1417"/>
                <a:gd name="T74" fmla="*/ 907 w 1077"/>
                <a:gd name="T75" fmla="*/ 680 h 1417"/>
                <a:gd name="T76" fmla="*/ 963 w 1077"/>
                <a:gd name="T77" fmla="*/ 680 h 1417"/>
                <a:gd name="T78" fmla="*/ 963 w 1077"/>
                <a:gd name="T79" fmla="*/ 340 h 1417"/>
                <a:gd name="T80" fmla="*/ 1020 w 1077"/>
                <a:gd name="T81" fmla="*/ 340 h 1417"/>
                <a:gd name="T82" fmla="*/ 1020 w 1077"/>
                <a:gd name="T83" fmla="*/ 226 h 1417"/>
                <a:gd name="T84" fmla="*/ 963 w 1077"/>
                <a:gd name="T85" fmla="*/ 226 h 1417"/>
                <a:gd name="T86" fmla="*/ 963 w 1077"/>
                <a:gd name="T87" fmla="*/ 170 h 1417"/>
                <a:gd name="T88" fmla="*/ 907 w 1077"/>
                <a:gd name="T89" fmla="*/ 170 h 1417"/>
                <a:gd name="T90" fmla="*/ 907 w 1077"/>
                <a:gd name="T91" fmla="*/ 0 h 1417"/>
                <a:gd name="T92" fmla="*/ 737 w 1077"/>
                <a:gd name="T93" fmla="*/ 0 h 1417"/>
                <a:gd name="T94" fmla="*/ 737 w 1077"/>
                <a:gd name="T95" fmla="*/ 56 h 1417"/>
                <a:gd name="T96" fmla="*/ 396 w 1077"/>
                <a:gd name="T97" fmla="*/ 56 h 1417"/>
                <a:gd name="T98" fmla="*/ 396 w 1077"/>
                <a:gd name="T99" fmla="*/ 113 h 1417"/>
                <a:gd name="T100" fmla="*/ 226 w 1077"/>
                <a:gd name="T101" fmla="*/ 113 h 14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077" h="1417">
                  <a:moveTo>
                    <a:pt x="226" y="113"/>
                  </a:moveTo>
                  <a:lnTo>
                    <a:pt x="226" y="567"/>
                  </a:lnTo>
                  <a:lnTo>
                    <a:pt x="170" y="567"/>
                  </a:lnTo>
                  <a:lnTo>
                    <a:pt x="170" y="623"/>
                  </a:lnTo>
                  <a:lnTo>
                    <a:pt x="113" y="623"/>
                  </a:lnTo>
                  <a:lnTo>
                    <a:pt x="113" y="680"/>
                  </a:lnTo>
                  <a:lnTo>
                    <a:pt x="56" y="680"/>
                  </a:lnTo>
                  <a:lnTo>
                    <a:pt x="56" y="850"/>
                  </a:lnTo>
                  <a:lnTo>
                    <a:pt x="0" y="850"/>
                  </a:lnTo>
                  <a:lnTo>
                    <a:pt x="0" y="907"/>
                  </a:lnTo>
                  <a:lnTo>
                    <a:pt x="56" y="907"/>
                  </a:lnTo>
                  <a:lnTo>
                    <a:pt x="56" y="963"/>
                  </a:lnTo>
                  <a:lnTo>
                    <a:pt x="113" y="963"/>
                  </a:lnTo>
                  <a:lnTo>
                    <a:pt x="113" y="1020"/>
                  </a:lnTo>
                  <a:lnTo>
                    <a:pt x="283" y="1020"/>
                  </a:lnTo>
                  <a:lnTo>
                    <a:pt x="283" y="1190"/>
                  </a:lnTo>
                  <a:lnTo>
                    <a:pt x="510" y="1190"/>
                  </a:lnTo>
                  <a:lnTo>
                    <a:pt x="510" y="1247"/>
                  </a:lnTo>
                  <a:lnTo>
                    <a:pt x="567" y="1247"/>
                  </a:lnTo>
                  <a:lnTo>
                    <a:pt x="567" y="1304"/>
                  </a:lnTo>
                  <a:lnTo>
                    <a:pt x="510" y="1304"/>
                  </a:lnTo>
                  <a:lnTo>
                    <a:pt x="510" y="1360"/>
                  </a:lnTo>
                  <a:lnTo>
                    <a:pt x="567" y="1360"/>
                  </a:lnTo>
                  <a:lnTo>
                    <a:pt x="567" y="1417"/>
                  </a:lnTo>
                  <a:lnTo>
                    <a:pt x="850" y="1417"/>
                  </a:lnTo>
                  <a:lnTo>
                    <a:pt x="850" y="1360"/>
                  </a:lnTo>
                  <a:lnTo>
                    <a:pt x="963" y="1360"/>
                  </a:lnTo>
                  <a:lnTo>
                    <a:pt x="963" y="1304"/>
                  </a:lnTo>
                  <a:lnTo>
                    <a:pt x="1020" y="1304"/>
                  </a:lnTo>
                  <a:lnTo>
                    <a:pt x="1020" y="1247"/>
                  </a:lnTo>
                  <a:lnTo>
                    <a:pt x="1077" y="1247"/>
                  </a:lnTo>
                  <a:lnTo>
                    <a:pt x="1077" y="1020"/>
                  </a:lnTo>
                  <a:lnTo>
                    <a:pt x="907" y="1020"/>
                  </a:lnTo>
                  <a:lnTo>
                    <a:pt x="907" y="907"/>
                  </a:lnTo>
                  <a:lnTo>
                    <a:pt x="963" y="907"/>
                  </a:lnTo>
                  <a:lnTo>
                    <a:pt x="963" y="850"/>
                  </a:lnTo>
                  <a:lnTo>
                    <a:pt x="907" y="850"/>
                  </a:lnTo>
                  <a:lnTo>
                    <a:pt x="907" y="680"/>
                  </a:lnTo>
                  <a:lnTo>
                    <a:pt x="963" y="680"/>
                  </a:lnTo>
                  <a:lnTo>
                    <a:pt x="963" y="340"/>
                  </a:lnTo>
                  <a:lnTo>
                    <a:pt x="1020" y="340"/>
                  </a:lnTo>
                  <a:lnTo>
                    <a:pt x="1020" y="226"/>
                  </a:lnTo>
                  <a:lnTo>
                    <a:pt x="963" y="226"/>
                  </a:lnTo>
                  <a:lnTo>
                    <a:pt x="963" y="170"/>
                  </a:lnTo>
                  <a:lnTo>
                    <a:pt x="907" y="170"/>
                  </a:lnTo>
                  <a:lnTo>
                    <a:pt x="907" y="0"/>
                  </a:lnTo>
                  <a:lnTo>
                    <a:pt x="737" y="0"/>
                  </a:lnTo>
                  <a:lnTo>
                    <a:pt x="737" y="56"/>
                  </a:lnTo>
                  <a:lnTo>
                    <a:pt x="396" y="56"/>
                  </a:lnTo>
                  <a:lnTo>
                    <a:pt x="396" y="113"/>
                  </a:lnTo>
                  <a:lnTo>
                    <a:pt x="226" y="113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89" name="Freeform 33">
              <a:extLst>
                <a:ext uri="{FF2B5EF4-FFF2-40B4-BE49-F238E27FC236}">
                  <a16:creationId xmlns:a16="http://schemas.microsoft.com/office/drawing/2014/main" id="{1EC9DB29-EA73-4085-B4C3-81916C0A01CD}"/>
                </a:ext>
              </a:extLst>
            </p:cNvPr>
            <p:cNvSpPr>
              <a:spLocks/>
            </p:cNvSpPr>
            <p:nvPr/>
          </p:nvSpPr>
          <p:spPr bwMode="auto">
            <a:xfrm>
              <a:off x="1764" y="1266"/>
              <a:ext cx="680" cy="624"/>
            </a:xfrm>
            <a:custGeom>
              <a:avLst/>
              <a:gdLst>
                <a:gd name="T0" fmla="*/ 283 w 680"/>
                <a:gd name="T1" fmla="*/ 0 h 624"/>
                <a:gd name="T2" fmla="*/ 283 w 680"/>
                <a:gd name="T3" fmla="*/ 114 h 624"/>
                <a:gd name="T4" fmla="*/ 340 w 680"/>
                <a:gd name="T5" fmla="*/ 114 h 624"/>
                <a:gd name="T6" fmla="*/ 340 w 680"/>
                <a:gd name="T7" fmla="*/ 227 h 624"/>
                <a:gd name="T8" fmla="*/ 454 w 680"/>
                <a:gd name="T9" fmla="*/ 227 h 624"/>
                <a:gd name="T10" fmla="*/ 454 w 680"/>
                <a:gd name="T11" fmla="*/ 284 h 624"/>
                <a:gd name="T12" fmla="*/ 510 w 680"/>
                <a:gd name="T13" fmla="*/ 284 h 624"/>
                <a:gd name="T14" fmla="*/ 510 w 680"/>
                <a:gd name="T15" fmla="*/ 340 h 624"/>
                <a:gd name="T16" fmla="*/ 680 w 680"/>
                <a:gd name="T17" fmla="*/ 340 h 624"/>
                <a:gd name="T18" fmla="*/ 680 w 680"/>
                <a:gd name="T19" fmla="*/ 624 h 624"/>
                <a:gd name="T20" fmla="*/ 397 w 680"/>
                <a:gd name="T21" fmla="*/ 624 h 624"/>
                <a:gd name="T22" fmla="*/ 397 w 680"/>
                <a:gd name="T23" fmla="*/ 567 h 624"/>
                <a:gd name="T24" fmla="*/ 227 w 680"/>
                <a:gd name="T25" fmla="*/ 567 h 624"/>
                <a:gd name="T26" fmla="*/ 227 w 680"/>
                <a:gd name="T27" fmla="*/ 511 h 624"/>
                <a:gd name="T28" fmla="*/ 170 w 680"/>
                <a:gd name="T29" fmla="*/ 511 h 624"/>
                <a:gd name="T30" fmla="*/ 170 w 680"/>
                <a:gd name="T31" fmla="*/ 340 h 624"/>
                <a:gd name="T32" fmla="*/ 113 w 680"/>
                <a:gd name="T33" fmla="*/ 340 h 624"/>
                <a:gd name="T34" fmla="*/ 113 w 680"/>
                <a:gd name="T35" fmla="*/ 284 h 624"/>
                <a:gd name="T36" fmla="*/ 57 w 680"/>
                <a:gd name="T37" fmla="*/ 284 h 624"/>
                <a:gd name="T38" fmla="*/ 57 w 680"/>
                <a:gd name="T39" fmla="*/ 227 h 624"/>
                <a:gd name="T40" fmla="*/ 0 w 680"/>
                <a:gd name="T41" fmla="*/ 227 h 624"/>
                <a:gd name="T42" fmla="*/ 0 w 680"/>
                <a:gd name="T43" fmla="*/ 114 h 624"/>
                <a:gd name="T44" fmla="*/ 57 w 680"/>
                <a:gd name="T45" fmla="*/ 114 h 624"/>
                <a:gd name="T46" fmla="*/ 57 w 680"/>
                <a:gd name="T47" fmla="*/ 57 h 624"/>
                <a:gd name="T48" fmla="*/ 113 w 680"/>
                <a:gd name="T49" fmla="*/ 57 h 624"/>
                <a:gd name="T50" fmla="*/ 113 w 680"/>
                <a:gd name="T51" fmla="*/ 0 h 624"/>
                <a:gd name="T52" fmla="*/ 283 w 680"/>
                <a:gd name="T53" fmla="*/ 0 h 6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680" h="624">
                  <a:moveTo>
                    <a:pt x="283" y="0"/>
                  </a:moveTo>
                  <a:lnTo>
                    <a:pt x="283" y="114"/>
                  </a:lnTo>
                  <a:lnTo>
                    <a:pt x="340" y="114"/>
                  </a:lnTo>
                  <a:lnTo>
                    <a:pt x="340" y="227"/>
                  </a:lnTo>
                  <a:lnTo>
                    <a:pt x="454" y="227"/>
                  </a:lnTo>
                  <a:lnTo>
                    <a:pt x="454" y="284"/>
                  </a:lnTo>
                  <a:lnTo>
                    <a:pt x="510" y="284"/>
                  </a:lnTo>
                  <a:lnTo>
                    <a:pt x="510" y="340"/>
                  </a:lnTo>
                  <a:lnTo>
                    <a:pt x="680" y="340"/>
                  </a:lnTo>
                  <a:lnTo>
                    <a:pt x="680" y="624"/>
                  </a:lnTo>
                  <a:lnTo>
                    <a:pt x="397" y="624"/>
                  </a:lnTo>
                  <a:lnTo>
                    <a:pt x="397" y="567"/>
                  </a:lnTo>
                  <a:lnTo>
                    <a:pt x="227" y="567"/>
                  </a:lnTo>
                  <a:lnTo>
                    <a:pt x="227" y="511"/>
                  </a:lnTo>
                  <a:lnTo>
                    <a:pt x="170" y="511"/>
                  </a:lnTo>
                  <a:lnTo>
                    <a:pt x="170" y="340"/>
                  </a:lnTo>
                  <a:lnTo>
                    <a:pt x="113" y="340"/>
                  </a:lnTo>
                  <a:lnTo>
                    <a:pt x="113" y="284"/>
                  </a:lnTo>
                  <a:lnTo>
                    <a:pt x="57" y="284"/>
                  </a:lnTo>
                  <a:lnTo>
                    <a:pt x="57" y="227"/>
                  </a:lnTo>
                  <a:lnTo>
                    <a:pt x="0" y="227"/>
                  </a:lnTo>
                  <a:lnTo>
                    <a:pt x="0" y="114"/>
                  </a:lnTo>
                  <a:lnTo>
                    <a:pt x="57" y="114"/>
                  </a:lnTo>
                  <a:lnTo>
                    <a:pt x="57" y="57"/>
                  </a:lnTo>
                  <a:lnTo>
                    <a:pt x="113" y="57"/>
                  </a:lnTo>
                  <a:lnTo>
                    <a:pt x="113" y="0"/>
                  </a:lnTo>
                  <a:lnTo>
                    <a:pt x="283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90" name="Freeform 34">
              <a:extLst>
                <a:ext uri="{FF2B5EF4-FFF2-40B4-BE49-F238E27FC236}">
                  <a16:creationId xmlns:a16="http://schemas.microsoft.com/office/drawing/2014/main" id="{63D6AACB-4D7B-4225-9380-9A3481B68F0F}"/>
                </a:ext>
              </a:extLst>
            </p:cNvPr>
            <p:cNvSpPr>
              <a:spLocks/>
            </p:cNvSpPr>
            <p:nvPr/>
          </p:nvSpPr>
          <p:spPr bwMode="auto">
            <a:xfrm>
              <a:off x="1254" y="1323"/>
              <a:ext cx="1190" cy="1191"/>
            </a:xfrm>
            <a:custGeom>
              <a:avLst/>
              <a:gdLst>
                <a:gd name="T0" fmla="*/ 510 w 1190"/>
                <a:gd name="T1" fmla="*/ 0 h 1191"/>
                <a:gd name="T2" fmla="*/ 510 w 1190"/>
                <a:gd name="T3" fmla="*/ 170 h 1191"/>
                <a:gd name="T4" fmla="*/ 567 w 1190"/>
                <a:gd name="T5" fmla="*/ 170 h 1191"/>
                <a:gd name="T6" fmla="*/ 567 w 1190"/>
                <a:gd name="T7" fmla="*/ 227 h 1191"/>
                <a:gd name="T8" fmla="*/ 623 w 1190"/>
                <a:gd name="T9" fmla="*/ 227 h 1191"/>
                <a:gd name="T10" fmla="*/ 623 w 1190"/>
                <a:gd name="T11" fmla="*/ 283 h 1191"/>
                <a:gd name="T12" fmla="*/ 680 w 1190"/>
                <a:gd name="T13" fmla="*/ 283 h 1191"/>
                <a:gd name="T14" fmla="*/ 680 w 1190"/>
                <a:gd name="T15" fmla="*/ 454 h 1191"/>
                <a:gd name="T16" fmla="*/ 737 w 1190"/>
                <a:gd name="T17" fmla="*/ 454 h 1191"/>
                <a:gd name="T18" fmla="*/ 737 w 1190"/>
                <a:gd name="T19" fmla="*/ 510 h 1191"/>
                <a:gd name="T20" fmla="*/ 907 w 1190"/>
                <a:gd name="T21" fmla="*/ 510 h 1191"/>
                <a:gd name="T22" fmla="*/ 907 w 1190"/>
                <a:gd name="T23" fmla="*/ 567 h 1191"/>
                <a:gd name="T24" fmla="*/ 1190 w 1190"/>
                <a:gd name="T25" fmla="*/ 567 h 1191"/>
                <a:gd name="T26" fmla="*/ 1190 w 1190"/>
                <a:gd name="T27" fmla="*/ 1021 h 1191"/>
                <a:gd name="T28" fmla="*/ 1134 w 1190"/>
                <a:gd name="T29" fmla="*/ 1021 h 1191"/>
                <a:gd name="T30" fmla="*/ 1134 w 1190"/>
                <a:gd name="T31" fmla="*/ 1077 h 1191"/>
                <a:gd name="T32" fmla="*/ 1077 w 1190"/>
                <a:gd name="T33" fmla="*/ 1077 h 1191"/>
                <a:gd name="T34" fmla="*/ 1077 w 1190"/>
                <a:gd name="T35" fmla="*/ 1134 h 1191"/>
                <a:gd name="T36" fmla="*/ 1020 w 1190"/>
                <a:gd name="T37" fmla="*/ 1134 h 1191"/>
                <a:gd name="T38" fmla="*/ 1020 w 1190"/>
                <a:gd name="T39" fmla="*/ 1191 h 1191"/>
                <a:gd name="T40" fmla="*/ 907 w 1190"/>
                <a:gd name="T41" fmla="*/ 1191 h 1191"/>
                <a:gd name="T42" fmla="*/ 907 w 1190"/>
                <a:gd name="T43" fmla="*/ 1077 h 1191"/>
                <a:gd name="T44" fmla="*/ 680 w 1190"/>
                <a:gd name="T45" fmla="*/ 1077 h 1191"/>
                <a:gd name="T46" fmla="*/ 680 w 1190"/>
                <a:gd name="T47" fmla="*/ 907 h 1191"/>
                <a:gd name="T48" fmla="*/ 623 w 1190"/>
                <a:gd name="T49" fmla="*/ 907 h 1191"/>
                <a:gd name="T50" fmla="*/ 623 w 1190"/>
                <a:gd name="T51" fmla="*/ 794 h 1191"/>
                <a:gd name="T52" fmla="*/ 567 w 1190"/>
                <a:gd name="T53" fmla="*/ 794 h 1191"/>
                <a:gd name="T54" fmla="*/ 567 w 1190"/>
                <a:gd name="T55" fmla="*/ 737 h 1191"/>
                <a:gd name="T56" fmla="*/ 510 w 1190"/>
                <a:gd name="T57" fmla="*/ 737 h 1191"/>
                <a:gd name="T58" fmla="*/ 510 w 1190"/>
                <a:gd name="T59" fmla="*/ 567 h 1191"/>
                <a:gd name="T60" fmla="*/ 226 w 1190"/>
                <a:gd name="T61" fmla="*/ 567 h 1191"/>
                <a:gd name="T62" fmla="*/ 226 w 1190"/>
                <a:gd name="T63" fmla="*/ 454 h 1191"/>
                <a:gd name="T64" fmla="*/ 170 w 1190"/>
                <a:gd name="T65" fmla="*/ 454 h 1191"/>
                <a:gd name="T66" fmla="*/ 170 w 1190"/>
                <a:gd name="T67" fmla="*/ 397 h 1191"/>
                <a:gd name="T68" fmla="*/ 113 w 1190"/>
                <a:gd name="T69" fmla="*/ 397 h 1191"/>
                <a:gd name="T70" fmla="*/ 113 w 1190"/>
                <a:gd name="T71" fmla="*/ 340 h 1191"/>
                <a:gd name="T72" fmla="*/ 56 w 1190"/>
                <a:gd name="T73" fmla="*/ 340 h 1191"/>
                <a:gd name="T74" fmla="*/ 56 w 1190"/>
                <a:gd name="T75" fmla="*/ 283 h 1191"/>
                <a:gd name="T76" fmla="*/ 0 w 1190"/>
                <a:gd name="T77" fmla="*/ 283 h 1191"/>
                <a:gd name="T78" fmla="*/ 0 w 1190"/>
                <a:gd name="T79" fmla="*/ 113 h 1191"/>
                <a:gd name="T80" fmla="*/ 56 w 1190"/>
                <a:gd name="T81" fmla="*/ 113 h 1191"/>
                <a:gd name="T82" fmla="*/ 56 w 1190"/>
                <a:gd name="T83" fmla="*/ 57 h 1191"/>
                <a:gd name="T84" fmla="*/ 113 w 1190"/>
                <a:gd name="T85" fmla="*/ 57 h 1191"/>
                <a:gd name="T86" fmla="*/ 113 w 1190"/>
                <a:gd name="T87" fmla="*/ 113 h 1191"/>
                <a:gd name="T88" fmla="*/ 170 w 1190"/>
                <a:gd name="T89" fmla="*/ 113 h 1191"/>
                <a:gd name="T90" fmla="*/ 170 w 1190"/>
                <a:gd name="T91" fmla="*/ 57 h 1191"/>
                <a:gd name="T92" fmla="*/ 226 w 1190"/>
                <a:gd name="T93" fmla="*/ 57 h 1191"/>
                <a:gd name="T94" fmla="*/ 226 w 1190"/>
                <a:gd name="T95" fmla="*/ 0 h 1191"/>
                <a:gd name="T96" fmla="*/ 340 w 1190"/>
                <a:gd name="T97" fmla="*/ 0 h 1191"/>
                <a:gd name="T98" fmla="*/ 340 w 1190"/>
                <a:gd name="T99" fmla="*/ 57 h 1191"/>
                <a:gd name="T100" fmla="*/ 397 w 1190"/>
                <a:gd name="T101" fmla="*/ 57 h 1191"/>
                <a:gd name="T102" fmla="*/ 397 w 1190"/>
                <a:gd name="T103" fmla="*/ 0 h 1191"/>
                <a:gd name="T104" fmla="*/ 510 w 1190"/>
                <a:gd name="T105" fmla="*/ 0 h 1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190" h="1191">
                  <a:moveTo>
                    <a:pt x="510" y="0"/>
                  </a:moveTo>
                  <a:lnTo>
                    <a:pt x="510" y="170"/>
                  </a:lnTo>
                  <a:lnTo>
                    <a:pt x="567" y="170"/>
                  </a:lnTo>
                  <a:lnTo>
                    <a:pt x="567" y="227"/>
                  </a:lnTo>
                  <a:lnTo>
                    <a:pt x="623" y="227"/>
                  </a:lnTo>
                  <a:lnTo>
                    <a:pt x="623" y="283"/>
                  </a:lnTo>
                  <a:lnTo>
                    <a:pt x="680" y="283"/>
                  </a:lnTo>
                  <a:lnTo>
                    <a:pt x="680" y="454"/>
                  </a:lnTo>
                  <a:lnTo>
                    <a:pt x="737" y="454"/>
                  </a:lnTo>
                  <a:lnTo>
                    <a:pt x="737" y="510"/>
                  </a:lnTo>
                  <a:lnTo>
                    <a:pt x="907" y="510"/>
                  </a:lnTo>
                  <a:lnTo>
                    <a:pt x="907" y="567"/>
                  </a:lnTo>
                  <a:lnTo>
                    <a:pt x="1190" y="567"/>
                  </a:lnTo>
                  <a:lnTo>
                    <a:pt x="1190" y="1021"/>
                  </a:lnTo>
                  <a:lnTo>
                    <a:pt x="1134" y="1021"/>
                  </a:lnTo>
                  <a:lnTo>
                    <a:pt x="1134" y="1077"/>
                  </a:lnTo>
                  <a:lnTo>
                    <a:pt x="1077" y="1077"/>
                  </a:lnTo>
                  <a:lnTo>
                    <a:pt x="1077" y="1134"/>
                  </a:lnTo>
                  <a:lnTo>
                    <a:pt x="1020" y="1134"/>
                  </a:lnTo>
                  <a:lnTo>
                    <a:pt x="1020" y="1191"/>
                  </a:lnTo>
                  <a:lnTo>
                    <a:pt x="907" y="1191"/>
                  </a:lnTo>
                  <a:lnTo>
                    <a:pt x="907" y="1077"/>
                  </a:lnTo>
                  <a:lnTo>
                    <a:pt x="680" y="1077"/>
                  </a:lnTo>
                  <a:lnTo>
                    <a:pt x="680" y="907"/>
                  </a:lnTo>
                  <a:lnTo>
                    <a:pt x="623" y="907"/>
                  </a:lnTo>
                  <a:lnTo>
                    <a:pt x="623" y="794"/>
                  </a:lnTo>
                  <a:lnTo>
                    <a:pt x="567" y="794"/>
                  </a:lnTo>
                  <a:lnTo>
                    <a:pt x="567" y="737"/>
                  </a:lnTo>
                  <a:lnTo>
                    <a:pt x="510" y="737"/>
                  </a:lnTo>
                  <a:lnTo>
                    <a:pt x="510" y="567"/>
                  </a:lnTo>
                  <a:lnTo>
                    <a:pt x="226" y="567"/>
                  </a:lnTo>
                  <a:lnTo>
                    <a:pt x="226" y="454"/>
                  </a:lnTo>
                  <a:lnTo>
                    <a:pt x="170" y="454"/>
                  </a:lnTo>
                  <a:lnTo>
                    <a:pt x="170" y="397"/>
                  </a:lnTo>
                  <a:lnTo>
                    <a:pt x="113" y="397"/>
                  </a:lnTo>
                  <a:lnTo>
                    <a:pt x="113" y="340"/>
                  </a:lnTo>
                  <a:lnTo>
                    <a:pt x="56" y="340"/>
                  </a:lnTo>
                  <a:lnTo>
                    <a:pt x="56" y="283"/>
                  </a:lnTo>
                  <a:lnTo>
                    <a:pt x="0" y="283"/>
                  </a:lnTo>
                  <a:lnTo>
                    <a:pt x="0" y="113"/>
                  </a:lnTo>
                  <a:lnTo>
                    <a:pt x="56" y="113"/>
                  </a:lnTo>
                  <a:lnTo>
                    <a:pt x="56" y="57"/>
                  </a:lnTo>
                  <a:lnTo>
                    <a:pt x="113" y="57"/>
                  </a:lnTo>
                  <a:lnTo>
                    <a:pt x="113" y="113"/>
                  </a:lnTo>
                  <a:lnTo>
                    <a:pt x="170" y="113"/>
                  </a:lnTo>
                  <a:lnTo>
                    <a:pt x="170" y="57"/>
                  </a:lnTo>
                  <a:lnTo>
                    <a:pt x="226" y="57"/>
                  </a:lnTo>
                  <a:lnTo>
                    <a:pt x="226" y="0"/>
                  </a:lnTo>
                  <a:lnTo>
                    <a:pt x="340" y="0"/>
                  </a:lnTo>
                  <a:lnTo>
                    <a:pt x="340" y="57"/>
                  </a:lnTo>
                  <a:lnTo>
                    <a:pt x="397" y="57"/>
                  </a:lnTo>
                  <a:lnTo>
                    <a:pt x="397" y="0"/>
                  </a:lnTo>
                  <a:lnTo>
                    <a:pt x="510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9491" name="Group 35">
            <a:extLst>
              <a:ext uri="{FF2B5EF4-FFF2-40B4-BE49-F238E27FC236}">
                <a16:creationId xmlns:a16="http://schemas.microsoft.com/office/drawing/2014/main" id="{D0AE14DF-3255-4827-AA27-A2BB0A1BAF84}"/>
              </a:ext>
            </a:extLst>
          </p:cNvPr>
          <p:cNvGrpSpPr>
            <a:grpSpLocks/>
          </p:cNvGrpSpPr>
          <p:nvPr/>
        </p:nvGrpSpPr>
        <p:grpSpPr bwMode="auto">
          <a:xfrm>
            <a:off x="10010775" y="3540125"/>
            <a:ext cx="530225" cy="133350"/>
            <a:chOff x="1026" y="3760"/>
            <a:chExt cx="334" cy="84"/>
          </a:xfrm>
        </p:grpSpPr>
        <p:sp>
          <p:nvSpPr>
            <p:cNvPr id="19492" name="WordArt 36">
              <a:extLst>
                <a:ext uri="{FF2B5EF4-FFF2-40B4-BE49-F238E27FC236}">
                  <a16:creationId xmlns:a16="http://schemas.microsoft.com/office/drawing/2014/main" id="{46363163-DA4F-42A9-BABF-7FDFFA6086E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26" y="3760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小松島市</a:t>
              </a:r>
            </a:p>
          </p:txBody>
        </p:sp>
        <p:sp>
          <p:nvSpPr>
            <p:cNvPr id="19493" name="WordArt 37">
              <a:extLst>
                <a:ext uri="{FF2B5EF4-FFF2-40B4-BE49-F238E27FC236}">
                  <a16:creationId xmlns:a16="http://schemas.microsoft.com/office/drawing/2014/main" id="{BDCDAB1A-8B49-4D7E-9AAD-A6AF100A2BC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27" y="3761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小松島市</a:t>
              </a:r>
            </a:p>
          </p:txBody>
        </p:sp>
      </p:grpSp>
      <p:grpSp>
        <p:nvGrpSpPr>
          <p:cNvPr id="19494" name="Group 38">
            <a:extLst>
              <a:ext uri="{FF2B5EF4-FFF2-40B4-BE49-F238E27FC236}">
                <a16:creationId xmlns:a16="http://schemas.microsoft.com/office/drawing/2014/main" id="{EC56AEA9-262A-41D5-8081-36F4E3F51148}"/>
              </a:ext>
            </a:extLst>
          </p:cNvPr>
          <p:cNvGrpSpPr>
            <a:grpSpLocks/>
          </p:cNvGrpSpPr>
          <p:nvPr/>
        </p:nvGrpSpPr>
        <p:grpSpPr bwMode="auto">
          <a:xfrm>
            <a:off x="9551988" y="1020763"/>
            <a:ext cx="396875" cy="133350"/>
            <a:chOff x="629" y="3760"/>
            <a:chExt cx="250" cy="84"/>
          </a:xfrm>
        </p:grpSpPr>
        <p:sp>
          <p:nvSpPr>
            <p:cNvPr id="19495" name="WordArt 39">
              <a:extLst>
                <a:ext uri="{FF2B5EF4-FFF2-40B4-BE49-F238E27FC236}">
                  <a16:creationId xmlns:a16="http://schemas.microsoft.com/office/drawing/2014/main" id="{9B675A4C-0252-4C84-B50E-400ADCC6BD0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29" y="376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鳴門市</a:t>
              </a:r>
            </a:p>
          </p:txBody>
        </p:sp>
        <p:sp>
          <p:nvSpPr>
            <p:cNvPr id="19496" name="WordArt 40">
              <a:extLst>
                <a:ext uri="{FF2B5EF4-FFF2-40B4-BE49-F238E27FC236}">
                  <a16:creationId xmlns:a16="http://schemas.microsoft.com/office/drawing/2014/main" id="{248E4BFC-F82A-481E-BC92-5B0DC2B8CD3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30" y="376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鳴門市</a:t>
              </a:r>
            </a:p>
          </p:txBody>
        </p:sp>
      </p:grpSp>
      <p:grpSp>
        <p:nvGrpSpPr>
          <p:cNvPr id="19497" name="Group 41">
            <a:extLst>
              <a:ext uri="{FF2B5EF4-FFF2-40B4-BE49-F238E27FC236}">
                <a16:creationId xmlns:a16="http://schemas.microsoft.com/office/drawing/2014/main" id="{3FCA182E-320C-4C46-93BA-EC1064D31180}"/>
              </a:ext>
            </a:extLst>
          </p:cNvPr>
          <p:cNvGrpSpPr>
            <a:grpSpLocks/>
          </p:cNvGrpSpPr>
          <p:nvPr/>
        </p:nvGrpSpPr>
        <p:grpSpPr bwMode="auto">
          <a:xfrm>
            <a:off x="9191625" y="2730500"/>
            <a:ext cx="396875" cy="133350"/>
            <a:chOff x="210" y="3760"/>
            <a:chExt cx="250" cy="84"/>
          </a:xfrm>
        </p:grpSpPr>
        <p:sp>
          <p:nvSpPr>
            <p:cNvPr id="19498" name="WordArt 42">
              <a:extLst>
                <a:ext uri="{FF2B5EF4-FFF2-40B4-BE49-F238E27FC236}">
                  <a16:creationId xmlns:a16="http://schemas.microsoft.com/office/drawing/2014/main" id="{B6131EB8-EF8B-4CD3-A7F8-7F115DC8A16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10" y="376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徳島市</a:t>
              </a:r>
            </a:p>
          </p:txBody>
        </p:sp>
        <p:sp>
          <p:nvSpPr>
            <p:cNvPr id="19499" name="WordArt 43">
              <a:extLst>
                <a:ext uri="{FF2B5EF4-FFF2-40B4-BE49-F238E27FC236}">
                  <a16:creationId xmlns:a16="http://schemas.microsoft.com/office/drawing/2014/main" id="{7BEED28F-5BE1-4133-B464-A4EB71C267F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11" y="376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徳島市</a:t>
              </a:r>
            </a:p>
          </p:txBody>
        </p:sp>
      </p:grpSp>
      <p:grpSp>
        <p:nvGrpSpPr>
          <p:cNvPr id="19500" name="Group 44">
            <a:extLst>
              <a:ext uri="{FF2B5EF4-FFF2-40B4-BE49-F238E27FC236}">
                <a16:creationId xmlns:a16="http://schemas.microsoft.com/office/drawing/2014/main" id="{2B9AE91E-0C51-4293-84EE-F95B55D8DACF}"/>
              </a:ext>
            </a:extLst>
          </p:cNvPr>
          <p:cNvGrpSpPr>
            <a:grpSpLocks/>
          </p:cNvGrpSpPr>
          <p:nvPr/>
        </p:nvGrpSpPr>
        <p:grpSpPr bwMode="auto">
          <a:xfrm>
            <a:off x="6491288" y="3000375"/>
            <a:ext cx="530225" cy="133350"/>
            <a:chOff x="1048" y="3961"/>
            <a:chExt cx="334" cy="84"/>
          </a:xfrm>
        </p:grpSpPr>
        <p:sp>
          <p:nvSpPr>
            <p:cNvPr id="19501" name="WordArt 45">
              <a:extLst>
                <a:ext uri="{FF2B5EF4-FFF2-40B4-BE49-F238E27FC236}">
                  <a16:creationId xmlns:a16="http://schemas.microsoft.com/office/drawing/2014/main" id="{96A77D49-E40E-4296-B167-788F8595A14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48" y="3961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吉野川市</a:t>
              </a:r>
            </a:p>
          </p:txBody>
        </p:sp>
        <p:sp>
          <p:nvSpPr>
            <p:cNvPr id="19502" name="WordArt 46">
              <a:extLst>
                <a:ext uri="{FF2B5EF4-FFF2-40B4-BE49-F238E27FC236}">
                  <a16:creationId xmlns:a16="http://schemas.microsoft.com/office/drawing/2014/main" id="{05524CB5-A407-40F7-80D2-11E46E4ECFE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49" y="3962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吉野川市</a:t>
              </a:r>
            </a:p>
          </p:txBody>
        </p:sp>
      </p:grpSp>
      <p:grpSp>
        <p:nvGrpSpPr>
          <p:cNvPr id="19503" name="Group 47">
            <a:extLst>
              <a:ext uri="{FF2B5EF4-FFF2-40B4-BE49-F238E27FC236}">
                <a16:creationId xmlns:a16="http://schemas.microsoft.com/office/drawing/2014/main" id="{41D72394-54EB-4186-BDA0-B53202CBF690}"/>
              </a:ext>
            </a:extLst>
          </p:cNvPr>
          <p:cNvGrpSpPr>
            <a:grpSpLocks/>
          </p:cNvGrpSpPr>
          <p:nvPr/>
        </p:nvGrpSpPr>
        <p:grpSpPr bwMode="auto">
          <a:xfrm>
            <a:off x="6761163" y="1830388"/>
            <a:ext cx="396875" cy="133350"/>
            <a:chOff x="651" y="3961"/>
            <a:chExt cx="250" cy="84"/>
          </a:xfrm>
        </p:grpSpPr>
        <p:sp>
          <p:nvSpPr>
            <p:cNvPr id="19504" name="WordArt 48">
              <a:extLst>
                <a:ext uri="{FF2B5EF4-FFF2-40B4-BE49-F238E27FC236}">
                  <a16:creationId xmlns:a16="http://schemas.microsoft.com/office/drawing/2014/main" id="{3231F9A4-EBEC-4290-BD2D-D4E66A0B528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51" y="3961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阿波市</a:t>
              </a:r>
            </a:p>
          </p:txBody>
        </p:sp>
        <p:sp>
          <p:nvSpPr>
            <p:cNvPr id="19505" name="WordArt 49">
              <a:extLst>
                <a:ext uri="{FF2B5EF4-FFF2-40B4-BE49-F238E27FC236}">
                  <a16:creationId xmlns:a16="http://schemas.microsoft.com/office/drawing/2014/main" id="{E8F715EB-DA3B-4930-A09A-8D5E620B8F0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52" y="3962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阿波市</a:t>
              </a:r>
            </a:p>
          </p:txBody>
        </p:sp>
      </p:grpSp>
      <p:grpSp>
        <p:nvGrpSpPr>
          <p:cNvPr id="19506" name="Group 50">
            <a:extLst>
              <a:ext uri="{FF2B5EF4-FFF2-40B4-BE49-F238E27FC236}">
                <a16:creationId xmlns:a16="http://schemas.microsoft.com/office/drawing/2014/main" id="{48837615-42F2-46FD-A20F-56767371E843}"/>
              </a:ext>
            </a:extLst>
          </p:cNvPr>
          <p:cNvGrpSpPr>
            <a:grpSpLocks/>
          </p:cNvGrpSpPr>
          <p:nvPr/>
        </p:nvGrpSpPr>
        <p:grpSpPr bwMode="auto">
          <a:xfrm>
            <a:off x="10001250" y="4891088"/>
            <a:ext cx="396875" cy="133350"/>
            <a:chOff x="232" y="3961"/>
            <a:chExt cx="250" cy="84"/>
          </a:xfrm>
        </p:grpSpPr>
        <p:sp>
          <p:nvSpPr>
            <p:cNvPr id="19507" name="WordArt 51">
              <a:extLst>
                <a:ext uri="{FF2B5EF4-FFF2-40B4-BE49-F238E27FC236}">
                  <a16:creationId xmlns:a16="http://schemas.microsoft.com/office/drawing/2014/main" id="{BE1A5611-C959-45FC-94E6-131DD3C1954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32" y="3961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阿南市</a:t>
              </a:r>
            </a:p>
          </p:txBody>
        </p:sp>
        <p:sp>
          <p:nvSpPr>
            <p:cNvPr id="19508" name="WordArt 52">
              <a:extLst>
                <a:ext uri="{FF2B5EF4-FFF2-40B4-BE49-F238E27FC236}">
                  <a16:creationId xmlns:a16="http://schemas.microsoft.com/office/drawing/2014/main" id="{E1DD52DB-DC27-4942-9F0E-3657D38C052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33" y="3962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阿南市</a:t>
              </a:r>
            </a:p>
          </p:txBody>
        </p:sp>
      </p:grpSp>
      <p:grpSp>
        <p:nvGrpSpPr>
          <p:cNvPr id="19509" name="Group 53">
            <a:extLst>
              <a:ext uri="{FF2B5EF4-FFF2-40B4-BE49-F238E27FC236}">
                <a16:creationId xmlns:a16="http://schemas.microsoft.com/office/drawing/2014/main" id="{7921F9EE-054F-449E-B37C-415FC00F7085}"/>
              </a:ext>
            </a:extLst>
          </p:cNvPr>
          <p:cNvGrpSpPr>
            <a:grpSpLocks/>
          </p:cNvGrpSpPr>
          <p:nvPr/>
        </p:nvGrpSpPr>
        <p:grpSpPr bwMode="auto">
          <a:xfrm>
            <a:off x="8380413" y="3630613"/>
            <a:ext cx="530225" cy="133350"/>
            <a:chOff x="1048" y="4188"/>
            <a:chExt cx="334" cy="84"/>
          </a:xfrm>
        </p:grpSpPr>
        <p:sp>
          <p:nvSpPr>
            <p:cNvPr id="19510" name="WordArt 54">
              <a:extLst>
                <a:ext uri="{FF2B5EF4-FFF2-40B4-BE49-F238E27FC236}">
                  <a16:creationId xmlns:a16="http://schemas.microsoft.com/office/drawing/2014/main" id="{26DD169D-5961-4CD1-81E7-0ABAC9F9868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48" y="4188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佐那河内村</a:t>
              </a:r>
            </a:p>
          </p:txBody>
        </p:sp>
        <p:sp>
          <p:nvSpPr>
            <p:cNvPr id="19511" name="WordArt 55">
              <a:extLst>
                <a:ext uri="{FF2B5EF4-FFF2-40B4-BE49-F238E27FC236}">
                  <a16:creationId xmlns:a16="http://schemas.microsoft.com/office/drawing/2014/main" id="{E10CBDBF-3F14-4DD3-913F-121DD36E064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49" y="4189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佐那河内村</a:t>
              </a:r>
            </a:p>
          </p:txBody>
        </p:sp>
      </p:grpSp>
      <p:grpSp>
        <p:nvGrpSpPr>
          <p:cNvPr id="19512" name="Group 56">
            <a:extLst>
              <a:ext uri="{FF2B5EF4-FFF2-40B4-BE49-F238E27FC236}">
                <a16:creationId xmlns:a16="http://schemas.microsoft.com/office/drawing/2014/main" id="{215A4CA5-6CA3-42EE-BEFF-A305ED3E7453}"/>
              </a:ext>
            </a:extLst>
          </p:cNvPr>
          <p:cNvGrpSpPr>
            <a:grpSpLocks/>
          </p:cNvGrpSpPr>
          <p:nvPr/>
        </p:nvGrpSpPr>
        <p:grpSpPr bwMode="auto">
          <a:xfrm>
            <a:off x="1809750" y="4260850"/>
            <a:ext cx="396875" cy="133350"/>
            <a:chOff x="651" y="4188"/>
            <a:chExt cx="250" cy="84"/>
          </a:xfrm>
        </p:grpSpPr>
        <p:sp>
          <p:nvSpPr>
            <p:cNvPr id="19513" name="WordArt 57">
              <a:extLst>
                <a:ext uri="{FF2B5EF4-FFF2-40B4-BE49-F238E27FC236}">
                  <a16:creationId xmlns:a16="http://schemas.microsoft.com/office/drawing/2014/main" id="{0C9FD2C9-2018-4F5E-9979-09BBA7634FE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51" y="4188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三好市</a:t>
              </a:r>
            </a:p>
          </p:txBody>
        </p:sp>
        <p:sp>
          <p:nvSpPr>
            <p:cNvPr id="19514" name="WordArt 58">
              <a:extLst>
                <a:ext uri="{FF2B5EF4-FFF2-40B4-BE49-F238E27FC236}">
                  <a16:creationId xmlns:a16="http://schemas.microsoft.com/office/drawing/2014/main" id="{6E1754DB-5FA3-490D-93F8-D41AC962698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52" y="4189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三好市</a:t>
              </a:r>
            </a:p>
          </p:txBody>
        </p:sp>
      </p:grpSp>
      <p:grpSp>
        <p:nvGrpSpPr>
          <p:cNvPr id="19515" name="Group 59">
            <a:extLst>
              <a:ext uri="{FF2B5EF4-FFF2-40B4-BE49-F238E27FC236}">
                <a16:creationId xmlns:a16="http://schemas.microsoft.com/office/drawing/2014/main" id="{367A8121-FC8B-4755-90F6-A457A056430B}"/>
              </a:ext>
            </a:extLst>
          </p:cNvPr>
          <p:cNvGrpSpPr>
            <a:grpSpLocks/>
          </p:cNvGrpSpPr>
          <p:nvPr/>
        </p:nvGrpSpPr>
        <p:grpSpPr bwMode="auto">
          <a:xfrm>
            <a:off x="5321300" y="3540125"/>
            <a:ext cx="396875" cy="133350"/>
            <a:chOff x="232" y="4188"/>
            <a:chExt cx="250" cy="84"/>
          </a:xfrm>
        </p:grpSpPr>
        <p:sp>
          <p:nvSpPr>
            <p:cNvPr id="19516" name="WordArt 60">
              <a:extLst>
                <a:ext uri="{FF2B5EF4-FFF2-40B4-BE49-F238E27FC236}">
                  <a16:creationId xmlns:a16="http://schemas.microsoft.com/office/drawing/2014/main" id="{464A2011-CBC6-4EDF-AFC5-91DC4CFBFC5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32" y="4188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美馬市</a:t>
              </a:r>
            </a:p>
          </p:txBody>
        </p:sp>
        <p:sp>
          <p:nvSpPr>
            <p:cNvPr id="19517" name="WordArt 61">
              <a:extLst>
                <a:ext uri="{FF2B5EF4-FFF2-40B4-BE49-F238E27FC236}">
                  <a16:creationId xmlns:a16="http://schemas.microsoft.com/office/drawing/2014/main" id="{8893B7D7-92CC-490E-821A-44511C3B3A3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33" y="4189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美馬市</a:t>
              </a:r>
            </a:p>
          </p:txBody>
        </p:sp>
      </p:grpSp>
      <p:grpSp>
        <p:nvGrpSpPr>
          <p:cNvPr id="19518" name="Group 62">
            <a:extLst>
              <a:ext uri="{FF2B5EF4-FFF2-40B4-BE49-F238E27FC236}">
                <a16:creationId xmlns:a16="http://schemas.microsoft.com/office/drawing/2014/main" id="{90505F6A-94B0-4BA4-BB86-0ABB1FA95C7D}"/>
              </a:ext>
            </a:extLst>
          </p:cNvPr>
          <p:cNvGrpSpPr>
            <a:grpSpLocks/>
          </p:cNvGrpSpPr>
          <p:nvPr/>
        </p:nvGrpSpPr>
        <p:grpSpPr bwMode="auto">
          <a:xfrm>
            <a:off x="4240213" y="3810000"/>
            <a:ext cx="530225" cy="133350"/>
            <a:chOff x="1105" y="4358"/>
            <a:chExt cx="334" cy="84"/>
          </a:xfrm>
        </p:grpSpPr>
        <p:sp>
          <p:nvSpPr>
            <p:cNvPr id="19519" name="WordArt 63">
              <a:extLst>
                <a:ext uri="{FF2B5EF4-FFF2-40B4-BE49-F238E27FC236}">
                  <a16:creationId xmlns:a16="http://schemas.microsoft.com/office/drawing/2014/main" id="{48DC0E21-AA09-4F2E-A276-46D8F408309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05" y="4358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つるぎ町</a:t>
              </a:r>
            </a:p>
          </p:txBody>
        </p:sp>
        <p:sp>
          <p:nvSpPr>
            <p:cNvPr id="19520" name="WordArt 64">
              <a:extLst>
                <a:ext uri="{FF2B5EF4-FFF2-40B4-BE49-F238E27FC236}">
                  <a16:creationId xmlns:a16="http://schemas.microsoft.com/office/drawing/2014/main" id="{4ADC386C-C0D7-4D4A-B8A9-8AE82C62A7D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06" y="4359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つるぎ町</a:t>
              </a:r>
            </a:p>
          </p:txBody>
        </p:sp>
      </p:grpSp>
      <p:grpSp>
        <p:nvGrpSpPr>
          <p:cNvPr id="19521" name="Group 65">
            <a:extLst>
              <a:ext uri="{FF2B5EF4-FFF2-40B4-BE49-F238E27FC236}">
                <a16:creationId xmlns:a16="http://schemas.microsoft.com/office/drawing/2014/main" id="{4772A4C0-159E-4632-906C-B20DE803000C}"/>
              </a:ext>
            </a:extLst>
          </p:cNvPr>
          <p:cNvGrpSpPr>
            <a:grpSpLocks/>
          </p:cNvGrpSpPr>
          <p:nvPr/>
        </p:nvGrpSpPr>
        <p:grpSpPr bwMode="auto">
          <a:xfrm>
            <a:off x="7661275" y="4710113"/>
            <a:ext cx="396875" cy="133350"/>
            <a:chOff x="708" y="4358"/>
            <a:chExt cx="250" cy="84"/>
          </a:xfrm>
        </p:grpSpPr>
        <p:sp>
          <p:nvSpPr>
            <p:cNvPr id="19522" name="WordArt 66">
              <a:extLst>
                <a:ext uri="{FF2B5EF4-FFF2-40B4-BE49-F238E27FC236}">
                  <a16:creationId xmlns:a16="http://schemas.microsoft.com/office/drawing/2014/main" id="{496C7641-0EF7-4C12-9132-6DD6A7DF59A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08" y="4358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上勝町</a:t>
              </a:r>
            </a:p>
          </p:txBody>
        </p:sp>
        <p:sp>
          <p:nvSpPr>
            <p:cNvPr id="19523" name="WordArt 67">
              <a:extLst>
                <a:ext uri="{FF2B5EF4-FFF2-40B4-BE49-F238E27FC236}">
                  <a16:creationId xmlns:a16="http://schemas.microsoft.com/office/drawing/2014/main" id="{CF953D9F-FA70-4952-A318-C7C07045CC3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09" y="4359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上勝町</a:t>
              </a:r>
            </a:p>
          </p:txBody>
        </p:sp>
      </p:grpSp>
      <p:grpSp>
        <p:nvGrpSpPr>
          <p:cNvPr id="19524" name="Group 68">
            <a:extLst>
              <a:ext uri="{FF2B5EF4-FFF2-40B4-BE49-F238E27FC236}">
                <a16:creationId xmlns:a16="http://schemas.microsoft.com/office/drawing/2014/main" id="{30A8A34E-FADB-417B-91CB-223A162B3B63}"/>
              </a:ext>
            </a:extLst>
          </p:cNvPr>
          <p:cNvGrpSpPr>
            <a:grpSpLocks/>
          </p:cNvGrpSpPr>
          <p:nvPr/>
        </p:nvGrpSpPr>
        <p:grpSpPr bwMode="auto">
          <a:xfrm>
            <a:off x="8831263" y="4260850"/>
            <a:ext cx="396875" cy="133350"/>
            <a:chOff x="289" y="4358"/>
            <a:chExt cx="250" cy="84"/>
          </a:xfrm>
        </p:grpSpPr>
        <p:sp>
          <p:nvSpPr>
            <p:cNvPr id="19525" name="WordArt 69">
              <a:extLst>
                <a:ext uri="{FF2B5EF4-FFF2-40B4-BE49-F238E27FC236}">
                  <a16:creationId xmlns:a16="http://schemas.microsoft.com/office/drawing/2014/main" id="{6B0F6BE3-E3BC-4B3D-B734-D216510792E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89" y="4358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勝浦町</a:t>
              </a:r>
            </a:p>
          </p:txBody>
        </p:sp>
        <p:sp>
          <p:nvSpPr>
            <p:cNvPr id="19526" name="WordArt 70">
              <a:extLst>
                <a:ext uri="{FF2B5EF4-FFF2-40B4-BE49-F238E27FC236}">
                  <a16:creationId xmlns:a16="http://schemas.microsoft.com/office/drawing/2014/main" id="{E503C777-AAC8-481A-9170-F881034FED0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90" y="4359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勝浦町</a:t>
              </a:r>
            </a:p>
          </p:txBody>
        </p:sp>
      </p:grpSp>
      <p:grpSp>
        <p:nvGrpSpPr>
          <p:cNvPr id="19527" name="Group 71">
            <a:extLst>
              <a:ext uri="{FF2B5EF4-FFF2-40B4-BE49-F238E27FC236}">
                <a16:creationId xmlns:a16="http://schemas.microsoft.com/office/drawing/2014/main" id="{EDEEE611-A4CC-4EB1-A4DE-1137A286B924}"/>
              </a:ext>
            </a:extLst>
          </p:cNvPr>
          <p:cNvGrpSpPr>
            <a:grpSpLocks/>
          </p:cNvGrpSpPr>
          <p:nvPr/>
        </p:nvGrpSpPr>
        <p:grpSpPr bwMode="auto">
          <a:xfrm>
            <a:off x="7210425" y="3810000"/>
            <a:ext cx="396875" cy="133350"/>
            <a:chOff x="708" y="4497"/>
            <a:chExt cx="250" cy="84"/>
          </a:xfrm>
        </p:grpSpPr>
        <p:sp>
          <p:nvSpPr>
            <p:cNvPr id="19528" name="WordArt 72">
              <a:extLst>
                <a:ext uri="{FF2B5EF4-FFF2-40B4-BE49-F238E27FC236}">
                  <a16:creationId xmlns:a16="http://schemas.microsoft.com/office/drawing/2014/main" id="{A410FA68-92F9-4ABC-8C59-B33F95A7A57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08" y="449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神山町</a:t>
              </a:r>
            </a:p>
          </p:txBody>
        </p:sp>
        <p:sp>
          <p:nvSpPr>
            <p:cNvPr id="19529" name="WordArt 73">
              <a:extLst>
                <a:ext uri="{FF2B5EF4-FFF2-40B4-BE49-F238E27FC236}">
                  <a16:creationId xmlns:a16="http://schemas.microsoft.com/office/drawing/2014/main" id="{8E3AB499-A3B4-4A1A-B8E5-3204FB44700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09" y="449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神山町</a:t>
              </a:r>
            </a:p>
          </p:txBody>
        </p:sp>
      </p:grpSp>
      <p:grpSp>
        <p:nvGrpSpPr>
          <p:cNvPr id="19530" name="Group 74">
            <a:extLst>
              <a:ext uri="{FF2B5EF4-FFF2-40B4-BE49-F238E27FC236}">
                <a16:creationId xmlns:a16="http://schemas.microsoft.com/office/drawing/2014/main" id="{BEEE9AAD-4869-4C22-949B-54CEFED3AB85}"/>
              </a:ext>
            </a:extLst>
          </p:cNvPr>
          <p:cNvGrpSpPr>
            <a:grpSpLocks/>
          </p:cNvGrpSpPr>
          <p:nvPr/>
        </p:nvGrpSpPr>
        <p:grpSpPr bwMode="auto">
          <a:xfrm>
            <a:off x="8201025" y="2370138"/>
            <a:ext cx="396875" cy="133350"/>
            <a:chOff x="289" y="4497"/>
            <a:chExt cx="250" cy="84"/>
          </a:xfrm>
        </p:grpSpPr>
        <p:sp>
          <p:nvSpPr>
            <p:cNvPr id="19531" name="WordArt 75">
              <a:extLst>
                <a:ext uri="{FF2B5EF4-FFF2-40B4-BE49-F238E27FC236}">
                  <a16:creationId xmlns:a16="http://schemas.microsoft.com/office/drawing/2014/main" id="{BD7E643E-EF79-4AAF-985B-888607CCEB2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89" y="449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石井町</a:t>
              </a:r>
            </a:p>
          </p:txBody>
        </p:sp>
        <p:sp>
          <p:nvSpPr>
            <p:cNvPr id="19532" name="WordArt 76">
              <a:extLst>
                <a:ext uri="{FF2B5EF4-FFF2-40B4-BE49-F238E27FC236}">
                  <a16:creationId xmlns:a16="http://schemas.microsoft.com/office/drawing/2014/main" id="{D7340A06-1C8A-42A1-9586-27E8CB59BDB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90" y="449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石井町</a:t>
              </a:r>
            </a:p>
          </p:txBody>
        </p:sp>
      </p:grpSp>
      <p:grpSp>
        <p:nvGrpSpPr>
          <p:cNvPr id="19533" name="Group 77">
            <a:extLst>
              <a:ext uri="{FF2B5EF4-FFF2-40B4-BE49-F238E27FC236}">
                <a16:creationId xmlns:a16="http://schemas.microsoft.com/office/drawing/2014/main" id="{1D8A77BD-20C2-4B40-BF9C-892180EC93CE}"/>
              </a:ext>
            </a:extLst>
          </p:cNvPr>
          <p:cNvGrpSpPr>
            <a:grpSpLocks/>
          </p:cNvGrpSpPr>
          <p:nvPr/>
        </p:nvGrpSpPr>
        <p:grpSpPr bwMode="auto">
          <a:xfrm>
            <a:off x="8021638" y="7410450"/>
            <a:ext cx="396875" cy="133350"/>
            <a:chOff x="730" y="4698"/>
            <a:chExt cx="250" cy="84"/>
          </a:xfrm>
        </p:grpSpPr>
        <p:sp>
          <p:nvSpPr>
            <p:cNvPr id="19534" name="WordArt 78">
              <a:extLst>
                <a:ext uri="{FF2B5EF4-FFF2-40B4-BE49-F238E27FC236}">
                  <a16:creationId xmlns:a16="http://schemas.microsoft.com/office/drawing/2014/main" id="{1E30FFE4-5990-4EE4-8A5A-2BE94FDC1C1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30" y="4698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牟岐町</a:t>
              </a:r>
            </a:p>
          </p:txBody>
        </p:sp>
        <p:sp>
          <p:nvSpPr>
            <p:cNvPr id="19535" name="WordArt 79">
              <a:extLst>
                <a:ext uri="{FF2B5EF4-FFF2-40B4-BE49-F238E27FC236}">
                  <a16:creationId xmlns:a16="http://schemas.microsoft.com/office/drawing/2014/main" id="{00B92B14-FADB-452C-AA1F-BE254079FEA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31" y="4699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牟岐町</a:t>
              </a:r>
            </a:p>
          </p:txBody>
        </p:sp>
      </p:grpSp>
      <p:grpSp>
        <p:nvGrpSpPr>
          <p:cNvPr id="19536" name="Group 80">
            <a:extLst>
              <a:ext uri="{FF2B5EF4-FFF2-40B4-BE49-F238E27FC236}">
                <a16:creationId xmlns:a16="http://schemas.microsoft.com/office/drawing/2014/main" id="{C7487669-DDC9-4C51-81C9-EC091C431FAF}"/>
              </a:ext>
            </a:extLst>
          </p:cNvPr>
          <p:cNvGrpSpPr>
            <a:grpSpLocks/>
          </p:cNvGrpSpPr>
          <p:nvPr/>
        </p:nvGrpSpPr>
        <p:grpSpPr bwMode="auto">
          <a:xfrm>
            <a:off x="6491288" y="5880100"/>
            <a:ext cx="396875" cy="133350"/>
            <a:chOff x="311" y="4698"/>
            <a:chExt cx="250" cy="84"/>
          </a:xfrm>
        </p:grpSpPr>
        <p:sp>
          <p:nvSpPr>
            <p:cNvPr id="19537" name="WordArt 81">
              <a:extLst>
                <a:ext uri="{FF2B5EF4-FFF2-40B4-BE49-F238E27FC236}">
                  <a16:creationId xmlns:a16="http://schemas.microsoft.com/office/drawing/2014/main" id="{4C1A1FB0-C5CC-4AD2-AF7E-5BCFCF089F3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11" y="4698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那賀町</a:t>
              </a:r>
            </a:p>
          </p:txBody>
        </p:sp>
        <p:sp>
          <p:nvSpPr>
            <p:cNvPr id="19538" name="WordArt 82">
              <a:extLst>
                <a:ext uri="{FF2B5EF4-FFF2-40B4-BE49-F238E27FC236}">
                  <a16:creationId xmlns:a16="http://schemas.microsoft.com/office/drawing/2014/main" id="{ACA87B6F-C471-4804-A55D-BCB92AE55AA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12" y="4699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那賀町</a:t>
              </a:r>
            </a:p>
          </p:txBody>
        </p:sp>
      </p:grpSp>
      <p:grpSp>
        <p:nvGrpSpPr>
          <p:cNvPr id="19539" name="Group 83">
            <a:extLst>
              <a:ext uri="{FF2B5EF4-FFF2-40B4-BE49-F238E27FC236}">
                <a16:creationId xmlns:a16="http://schemas.microsoft.com/office/drawing/2014/main" id="{9A5CDD4A-6FB7-42E3-94FA-EE3B992F7C81}"/>
              </a:ext>
            </a:extLst>
          </p:cNvPr>
          <p:cNvGrpSpPr>
            <a:grpSpLocks/>
          </p:cNvGrpSpPr>
          <p:nvPr/>
        </p:nvGrpSpPr>
        <p:grpSpPr bwMode="auto">
          <a:xfrm>
            <a:off x="6491288" y="7861300"/>
            <a:ext cx="396875" cy="133350"/>
            <a:chOff x="730" y="4925"/>
            <a:chExt cx="250" cy="84"/>
          </a:xfrm>
        </p:grpSpPr>
        <p:sp>
          <p:nvSpPr>
            <p:cNvPr id="19540" name="WordArt 84">
              <a:extLst>
                <a:ext uri="{FF2B5EF4-FFF2-40B4-BE49-F238E27FC236}">
                  <a16:creationId xmlns:a16="http://schemas.microsoft.com/office/drawing/2014/main" id="{CE803CF5-D23F-441E-8391-D7ED37E254F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30" y="4925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海陽町</a:t>
              </a:r>
            </a:p>
          </p:txBody>
        </p:sp>
        <p:sp>
          <p:nvSpPr>
            <p:cNvPr id="19541" name="WordArt 85">
              <a:extLst>
                <a:ext uri="{FF2B5EF4-FFF2-40B4-BE49-F238E27FC236}">
                  <a16:creationId xmlns:a16="http://schemas.microsoft.com/office/drawing/2014/main" id="{E1CAF24F-B9C5-4AAA-B4F3-9372950314C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31" y="4926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海陽町</a:t>
              </a:r>
            </a:p>
          </p:txBody>
        </p:sp>
      </p:grpSp>
      <p:grpSp>
        <p:nvGrpSpPr>
          <p:cNvPr id="19542" name="Group 86">
            <a:extLst>
              <a:ext uri="{FF2B5EF4-FFF2-40B4-BE49-F238E27FC236}">
                <a16:creationId xmlns:a16="http://schemas.microsoft.com/office/drawing/2014/main" id="{CC1F63EC-F07E-49F2-962B-2AD4A1CF8685}"/>
              </a:ext>
            </a:extLst>
          </p:cNvPr>
          <p:cNvGrpSpPr>
            <a:grpSpLocks/>
          </p:cNvGrpSpPr>
          <p:nvPr/>
        </p:nvGrpSpPr>
        <p:grpSpPr bwMode="auto">
          <a:xfrm>
            <a:off x="8831263" y="6600825"/>
            <a:ext cx="396875" cy="133350"/>
            <a:chOff x="311" y="4925"/>
            <a:chExt cx="250" cy="84"/>
          </a:xfrm>
        </p:grpSpPr>
        <p:sp>
          <p:nvSpPr>
            <p:cNvPr id="19543" name="WordArt 87">
              <a:extLst>
                <a:ext uri="{FF2B5EF4-FFF2-40B4-BE49-F238E27FC236}">
                  <a16:creationId xmlns:a16="http://schemas.microsoft.com/office/drawing/2014/main" id="{90E6D299-956C-4A99-BB5E-76726D8A60A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11" y="4925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美波町</a:t>
              </a:r>
            </a:p>
          </p:txBody>
        </p:sp>
        <p:sp>
          <p:nvSpPr>
            <p:cNvPr id="19544" name="WordArt 88">
              <a:extLst>
                <a:ext uri="{FF2B5EF4-FFF2-40B4-BE49-F238E27FC236}">
                  <a16:creationId xmlns:a16="http://schemas.microsoft.com/office/drawing/2014/main" id="{912C7965-2B46-41E9-952E-E31F11AAEC1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12" y="4926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美波町</a:t>
              </a:r>
            </a:p>
          </p:txBody>
        </p:sp>
      </p:grpSp>
      <p:grpSp>
        <p:nvGrpSpPr>
          <p:cNvPr id="19545" name="Group 89">
            <a:extLst>
              <a:ext uri="{FF2B5EF4-FFF2-40B4-BE49-F238E27FC236}">
                <a16:creationId xmlns:a16="http://schemas.microsoft.com/office/drawing/2014/main" id="{5B7470C8-399F-49A0-99AC-A72EBDEF813A}"/>
              </a:ext>
            </a:extLst>
          </p:cNvPr>
          <p:cNvGrpSpPr>
            <a:grpSpLocks/>
          </p:cNvGrpSpPr>
          <p:nvPr/>
        </p:nvGrpSpPr>
        <p:grpSpPr bwMode="auto">
          <a:xfrm>
            <a:off x="9461500" y="1920875"/>
            <a:ext cx="396875" cy="133350"/>
            <a:chOff x="787" y="5095"/>
            <a:chExt cx="250" cy="84"/>
          </a:xfrm>
        </p:grpSpPr>
        <p:sp>
          <p:nvSpPr>
            <p:cNvPr id="19546" name="WordArt 90">
              <a:extLst>
                <a:ext uri="{FF2B5EF4-FFF2-40B4-BE49-F238E27FC236}">
                  <a16:creationId xmlns:a16="http://schemas.microsoft.com/office/drawing/2014/main" id="{7AFF19AE-C406-4D12-907E-E13D9851354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87" y="5095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北島町</a:t>
              </a:r>
            </a:p>
          </p:txBody>
        </p:sp>
        <p:sp>
          <p:nvSpPr>
            <p:cNvPr id="19547" name="WordArt 91">
              <a:extLst>
                <a:ext uri="{FF2B5EF4-FFF2-40B4-BE49-F238E27FC236}">
                  <a16:creationId xmlns:a16="http://schemas.microsoft.com/office/drawing/2014/main" id="{2611688E-A3AD-4BE3-8230-C2ADCA91082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88" y="5096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北島町</a:t>
              </a:r>
            </a:p>
          </p:txBody>
        </p:sp>
      </p:grpSp>
      <p:grpSp>
        <p:nvGrpSpPr>
          <p:cNvPr id="19548" name="Group 92">
            <a:extLst>
              <a:ext uri="{FF2B5EF4-FFF2-40B4-BE49-F238E27FC236}">
                <a16:creationId xmlns:a16="http://schemas.microsoft.com/office/drawing/2014/main" id="{5843386E-BBC1-4C95-8EFD-522348D95B65}"/>
              </a:ext>
            </a:extLst>
          </p:cNvPr>
          <p:cNvGrpSpPr>
            <a:grpSpLocks/>
          </p:cNvGrpSpPr>
          <p:nvPr/>
        </p:nvGrpSpPr>
        <p:grpSpPr bwMode="auto">
          <a:xfrm>
            <a:off x="10091738" y="1649413"/>
            <a:ext cx="396875" cy="133350"/>
            <a:chOff x="368" y="5095"/>
            <a:chExt cx="250" cy="84"/>
          </a:xfrm>
        </p:grpSpPr>
        <p:sp>
          <p:nvSpPr>
            <p:cNvPr id="19549" name="WordArt 93">
              <a:extLst>
                <a:ext uri="{FF2B5EF4-FFF2-40B4-BE49-F238E27FC236}">
                  <a16:creationId xmlns:a16="http://schemas.microsoft.com/office/drawing/2014/main" id="{7C1DADF8-9819-490F-B1BE-C6B87F5F8CB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68" y="5095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松茂町</a:t>
              </a:r>
            </a:p>
          </p:txBody>
        </p:sp>
        <p:sp>
          <p:nvSpPr>
            <p:cNvPr id="19550" name="WordArt 94">
              <a:extLst>
                <a:ext uri="{FF2B5EF4-FFF2-40B4-BE49-F238E27FC236}">
                  <a16:creationId xmlns:a16="http://schemas.microsoft.com/office/drawing/2014/main" id="{FD9360FC-F9E0-4C76-90DE-65D95C4FE1A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69" y="5096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松茂町</a:t>
              </a:r>
            </a:p>
          </p:txBody>
        </p:sp>
      </p:grpSp>
      <p:grpSp>
        <p:nvGrpSpPr>
          <p:cNvPr id="19551" name="Group 95">
            <a:extLst>
              <a:ext uri="{FF2B5EF4-FFF2-40B4-BE49-F238E27FC236}">
                <a16:creationId xmlns:a16="http://schemas.microsoft.com/office/drawing/2014/main" id="{AA30AAE5-EF48-4995-B060-80B1DECD49FC}"/>
              </a:ext>
            </a:extLst>
          </p:cNvPr>
          <p:cNvGrpSpPr>
            <a:grpSpLocks/>
          </p:cNvGrpSpPr>
          <p:nvPr/>
        </p:nvGrpSpPr>
        <p:grpSpPr bwMode="auto">
          <a:xfrm>
            <a:off x="8470900" y="1379538"/>
            <a:ext cx="396875" cy="133350"/>
            <a:chOff x="821" y="5234"/>
            <a:chExt cx="250" cy="84"/>
          </a:xfrm>
        </p:grpSpPr>
        <p:sp>
          <p:nvSpPr>
            <p:cNvPr id="19552" name="WordArt 96">
              <a:extLst>
                <a:ext uri="{FF2B5EF4-FFF2-40B4-BE49-F238E27FC236}">
                  <a16:creationId xmlns:a16="http://schemas.microsoft.com/office/drawing/2014/main" id="{731C9466-9555-4943-83AA-A9C485CF669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21" y="5234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板野町</a:t>
              </a:r>
            </a:p>
          </p:txBody>
        </p:sp>
        <p:sp>
          <p:nvSpPr>
            <p:cNvPr id="19553" name="WordArt 97">
              <a:extLst>
                <a:ext uri="{FF2B5EF4-FFF2-40B4-BE49-F238E27FC236}">
                  <a16:creationId xmlns:a16="http://schemas.microsoft.com/office/drawing/2014/main" id="{76B6C9AE-09D4-4088-8ABF-74DDF48D14A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22" y="5235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板野町</a:t>
              </a:r>
            </a:p>
          </p:txBody>
        </p:sp>
      </p:grpSp>
      <p:grpSp>
        <p:nvGrpSpPr>
          <p:cNvPr id="19554" name="Group 98">
            <a:extLst>
              <a:ext uri="{FF2B5EF4-FFF2-40B4-BE49-F238E27FC236}">
                <a16:creationId xmlns:a16="http://schemas.microsoft.com/office/drawing/2014/main" id="{847983D6-4013-437C-A845-857D7F17583B}"/>
              </a:ext>
            </a:extLst>
          </p:cNvPr>
          <p:cNvGrpSpPr>
            <a:grpSpLocks/>
          </p:cNvGrpSpPr>
          <p:nvPr/>
        </p:nvGrpSpPr>
        <p:grpSpPr bwMode="auto">
          <a:xfrm>
            <a:off x="8921750" y="1830388"/>
            <a:ext cx="396875" cy="133350"/>
            <a:chOff x="402" y="5234"/>
            <a:chExt cx="250" cy="84"/>
          </a:xfrm>
        </p:grpSpPr>
        <p:sp>
          <p:nvSpPr>
            <p:cNvPr id="19555" name="WordArt 99">
              <a:extLst>
                <a:ext uri="{FF2B5EF4-FFF2-40B4-BE49-F238E27FC236}">
                  <a16:creationId xmlns:a16="http://schemas.microsoft.com/office/drawing/2014/main" id="{CD795EED-C9A6-43FF-B17C-2C23A8085B7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02" y="5234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藍住町</a:t>
              </a:r>
            </a:p>
          </p:txBody>
        </p:sp>
        <p:sp>
          <p:nvSpPr>
            <p:cNvPr id="19556" name="WordArt 100">
              <a:extLst>
                <a:ext uri="{FF2B5EF4-FFF2-40B4-BE49-F238E27FC236}">
                  <a16:creationId xmlns:a16="http://schemas.microsoft.com/office/drawing/2014/main" id="{7D5E3975-CF2C-4DE7-AA7F-25AACA91B53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03" y="5235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藍住町</a:t>
              </a:r>
            </a:p>
          </p:txBody>
        </p:sp>
      </p:grpSp>
      <p:grpSp>
        <p:nvGrpSpPr>
          <p:cNvPr id="19557" name="Group 101">
            <a:extLst>
              <a:ext uri="{FF2B5EF4-FFF2-40B4-BE49-F238E27FC236}">
                <a16:creationId xmlns:a16="http://schemas.microsoft.com/office/drawing/2014/main" id="{11D5D268-E78D-42F2-BEB9-C0F3885676DB}"/>
              </a:ext>
            </a:extLst>
          </p:cNvPr>
          <p:cNvGrpSpPr>
            <a:grpSpLocks/>
          </p:cNvGrpSpPr>
          <p:nvPr/>
        </p:nvGrpSpPr>
        <p:grpSpPr bwMode="auto">
          <a:xfrm>
            <a:off x="7931150" y="1739900"/>
            <a:ext cx="396875" cy="133350"/>
            <a:chOff x="424" y="5435"/>
            <a:chExt cx="250" cy="84"/>
          </a:xfrm>
        </p:grpSpPr>
        <p:sp>
          <p:nvSpPr>
            <p:cNvPr id="19558" name="WordArt 102">
              <a:extLst>
                <a:ext uri="{FF2B5EF4-FFF2-40B4-BE49-F238E27FC236}">
                  <a16:creationId xmlns:a16="http://schemas.microsoft.com/office/drawing/2014/main" id="{22831ACA-86BF-4942-9A9E-661B218047F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24" y="5435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上板町</a:t>
              </a:r>
            </a:p>
          </p:txBody>
        </p:sp>
        <p:sp>
          <p:nvSpPr>
            <p:cNvPr id="19559" name="WordArt 103">
              <a:extLst>
                <a:ext uri="{FF2B5EF4-FFF2-40B4-BE49-F238E27FC236}">
                  <a16:creationId xmlns:a16="http://schemas.microsoft.com/office/drawing/2014/main" id="{423C54CE-4057-4A17-8BEB-5366A0A9247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25" y="5436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上板町</a:t>
              </a:r>
            </a:p>
          </p:txBody>
        </p:sp>
      </p:grpSp>
      <p:grpSp>
        <p:nvGrpSpPr>
          <p:cNvPr id="19560" name="Group 104">
            <a:extLst>
              <a:ext uri="{FF2B5EF4-FFF2-40B4-BE49-F238E27FC236}">
                <a16:creationId xmlns:a16="http://schemas.microsoft.com/office/drawing/2014/main" id="{7A9D9AEA-FD26-4AD9-BB20-C64D6ABAE130}"/>
              </a:ext>
            </a:extLst>
          </p:cNvPr>
          <p:cNvGrpSpPr>
            <a:grpSpLocks/>
          </p:cNvGrpSpPr>
          <p:nvPr/>
        </p:nvGrpSpPr>
        <p:grpSpPr bwMode="auto">
          <a:xfrm>
            <a:off x="2979738" y="3090863"/>
            <a:ext cx="530225" cy="133350"/>
            <a:chOff x="1218" y="4528"/>
            <a:chExt cx="334" cy="84"/>
          </a:xfrm>
        </p:grpSpPr>
        <p:sp>
          <p:nvSpPr>
            <p:cNvPr id="19561" name="WordArt 105">
              <a:extLst>
                <a:ext uri="{FF2B5EF4-FFF2-40B4-BE49-F238E27FC236}">
                  <a16:creationId xmlns:a16="http://schemas.microsoft.com/office/drawing/2014/main" id="{BB3D7BDC-D172-4190-A8B6-22396E1E09B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18" y="4528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東みよし町</a:t>
              </a:r>
            </a:p>
          </p:txBody>
        </p:sp>
        <p:sp>
          <p:nvSpPr>
            <p:cNvPr id="19562" name="WordArt 106">
              <a:extLst>
                <a:ext uri="{FF2B5EF4-FFF2-40B4-BE49-F238E27FC236}">
                  <a16:creationId xmlns:a16="http://schemas.microsoft.com/office/drawing/2014/main" id="{BD17C40C-F1D0-49CA-9C47-1623DBCA5AE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19" y="4529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東みよし町</a:t>
              </a:r>
            </a:p>
          </p:txBody>
        </p:sp>
      </p:grpSp>
      <p:grpSp>
        <p:nvGrpSpPr>
          <p:cNvPr id="19563" name="Group 107">
            <a:extLst>
              <a:ext uri="{FF2B5EF4-FFF2-40B4-BE49-F238E27FC236}">
                <a16:creationId xmlns:a16="http://schemas.microsoft.com/office/drawing/2014/main" id="{C11FCE38-4DCC-4FC0-B17B-05D5E4B3E181}"/>
              </a:ext>
            </a:extLst>
          </p:cNvPr>
          <p:cNvGrpSpPr>
            <a:grpSpLocks/>
          </p:cNvGrpSpPr>
          <p:nvPr/>
        </p:nvGrpSpPr>
        <p:grpSpPr bwMode="auto">
          <a:xfrm>
            <a:off x="3249613" y="2549525"/>
            <a:ext cx="396875" cy="133350"/>
            <a:chOff x="651" y="4188"/>
            <a:chExt cx="250" cy="84"/>
          </a:xfrm>
        </p:grpSpPr>
        <p:sp>
          <p:nvSpPr>
            <p:cNvPr id="19564" name="WordArt 108">
              <a:extLst>
                <a:ext uri="{FF2B5EF4-FFF2-40B4-BE49-F238E27FC236}">
                  <a16:creationId xmlns:a16="http://schemas.microsoft.com/office/drawing/2014/main" id="{AFD68DBF-3DE7-4CCF-A61F-23C82F97081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51" y="4188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三好市</a:t>
              </a:r>
            </a:p>
          </p:txBody>
        </p:sp>
        <p:sp>
          <p:nvSpPr>
            <p:cNvPr id="19565" name="WordArt 109">
              <a:extLst>
                <a:ext uri="{FF2B5EF4-FFF2-40B4-BE49-F238E27FC236}">
                  <a16:creationId xmlns:a16="http://schemas.microsoft.com/office/drawing/2014/main" id="{8D950C9B-9EB8-4CB4-9DAB-05EC35171F8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52" y="4189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三好市</a:t>
              </a:r>
            </a:p>
          </p:txBody>
        </p: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484" name="Group 4">
            <a:extLst>
              <a:ext uri="{FF2B5EF4-FFF2-40B4-BE49-F238E27FC236}">
                <a16:creationId xmlns:a16="http://schemas.microsoft.com/office/drawing/2014/main" id="{1E4689F0-3A70-4D1E-9633-2217F319B513}"/>
              </a:ext>
            </a:extLst>
          </p:cNvPr>
          <p:cNvGrpSpPr>
            <a:grpSpLocks/>
          </p:cNvGrpSpPr>
          <p:nvPr/>
        </p:nvGrpSpPr>
        <p:grpSpPr bwMode="auto">
          <a:xfrm>
            <a:off x="279400" y="300038"/>
            <a:ext cx="12242800" cy="9001125"/>
            <a:chOff x="176" y="189"/>
            <a:chExt cx="7712" cy="5670"/>
          </a:xfrm>
        </p:grpSpPr>
        <p:sp>
          <p:nvSpPr>
            <p:cNvPr id="20485" name="Freeform 5">
              <a:extLst>
                <a:ext uri="{FF2B5EF4-FFF2-40B4-BE49-F238E27FC236}">
                  <a16:creationId xmlns:a16="http://schemas.microsoft.com/office/drawing/2014/main" id="{D340D70A-D283-4DBE-B611-23624E5E3E98}"/>
                </a:ext>
              </a:extLst>
            </p:cNvPr>
            <p:cNvSpPr>
              <a:spLocks/>
            </p:cNvSpPr>
            <p:nvPr/>
          </p:nvSpPr>
          <p:spPr bwMode="auto">
            <a:xfrm>
              <a:off x="2671" y="2911"/>
              <a:ext cx="3402" cy="1814"/>
            </a:xfrm>
            <a:custGeom>
              <a:avLst/>
              <a:gdLst>
                <a:gd name="T0" fmla="*/ 0 w 3402"/>
                <a:gd name="T1" fmla="*/ 567 h 1814"/>
                <a:gd name="T2" fmla="*/ 340 w 3402"/>
                <a:gd name="T3" fmla="*/ 567 h 1814"/>
                <a:gd name="T4" fmla="*/ 340 w 3402"/>
                <a:gd name="T5" fmla="*/ 453 h 1814"/>
                <a:gd name="T6" fmla="*/ 681 w 3402"/>
                <a:gd name="T7" fmla="*/ 453 h 1814"/>
                <a:gd name="T8" fmla="*/ 681 w 3402"/>
                <a:gd name="T9" fmla="*/ 340 h 1814"/>
                <a:gd name="T10" fmla="*/ 907 w 3402"/>
                <a:gd name="T11" fmla="*/ 340 h 1814"/>
                <a:gd name="T12" fmla="*/ 907 w 3402"/>
                <a:gd name="T13" fmla="*/ 226 h 1814"/>
                <a:gd name="T14" fmla="*/ 1248 w 3402"/>
                <a:gd name="T15" fmla="*/ 226 h 1814"/>
                <a:gd name="T16" fmla="*/ 1248 w 3402"/>
                <a:gd name="T17" fmla="*/ 113 h 1814"/>
                <a:gd name="T18" fmla="*/ 1361 w 3402"/>
                <a:gd name="T19" fmla="*/ 113 h 1814"/>
                <a:gd name="T20" fmla="*/ 1361 w 3402"/>
                <a:gd name="T21" fmla="*/ 0 h 1814"/>
                <a:gd name="T22" fmla="*/ 1815 w 3402"/>
                <a:gd name="T23" fmla="*/ 0 h 1814"/>
                <a:gd name="T24" fmla="*/ 1815 w 3402"/>
                <a:gd name="T25" fmla="*/ 113 h 1814"/>
                <a:gd name="T26" fmla="*/ 1928 w 3402"/>
                <a:gd name="T27" fmla="*/ 113 h 1814"/>
                <a:gd name="T28" fmla="*/ 1928 w 3402"/>
                <a:gd name="T29" fmla="*/ 340 h 1814"/>
                <a:gd name="T30" fmla="*/ 2041 w 3402"/>
                <a:gd name="T31" fmla="*/ 340 h 1814"/>
                <a:gd name="T32" fmla="*/ 2041 w 3402"/>
                <a:gd name="T33" fmla="*/ 453 h 1814"/>
                <a:gd name="T34" fmla="*/ 2722 w 3402"/>
                <a:gd name="T35" fmla="*/ 453 h 1814"/>
                <a:gd name="T36" fmla="*/ 2722 w 3402"/>
                <a:gd name="T37" fmla="*/ 340 h 1814"/>
                <a:gd name="T38" fmla="*/ 3402 w 3402"/>
                <a:gd name="T39" fmla="*/ 340 h 1814"/>
                <a:gd name="T40" fmla="*/ 3402 w 3402"/>
                <a:gd name="T41" fmla="*/ 453 h 1814"/>
                <a:gd name="T42" fmla="*/ 3289 w 3402"/>
                <a:gd name="T43" fmla="*/ 453 h 1814"/>
                <a:gd name="T44" fmla="*/ 3289 w 3402"/>
                <a:gd name="T45" fmla="*/ 680 h 1814"/>
                <a:gd name="T46" fmla="*/ 3175 w 3402"/>
                <a:gd name="T47" fmla="*/ 680 h 1814"/>
                <a:gd name="T48" fmla="*/ 3175 w 3402"/>
                <a:gd name="T49" fmla="*/ 793 h 1814"/>
                <a:gd name="T50" fmla="*/ 3289 w 3402"/>
                <a:gd name="T51" fmla="*/ 793 h 1814"/>
                <a:gd name="T52" fmla="*/ 3289 w 3402"/>
                <a:gd name="T53" fmla="*/ 907 h 1814"/>
                <a:gd name="T54" fmla="*/ 2949 w 3402"/>
                <a:gd name="T55" fmla="*/ 907 h 1814"/>
                <a:gd name="T56" fmla="*/ 2949 w 3402"/>
                <a:gd name="T57" fmla="*/ 1020 h 1814"/>
                <a:gd name="T58" fmla="*/ 2722 w 3402"/>
                <a:gd name="T59" fmla="*/ 1020 h 1814"/>
                <a:gd name="T60" fmla="*/ 2722 w 3402"/>
                <a:gd name="T61" fmla="*/ 1134 h 1814"/>
                <a:gd name="T62" fmla="*/ 2608 w 3402"/>
                <a:gd name="T63" fmla="*/ 1134 h 1814"/>
                <a:gd name="T64" fmla="*/ 2608 w 3402"/>
                <a:gd name="T65" fmla="*/ 1247 h 1814"/>
                <a:gd name="T66" fmla="*/ 2608 w 3402"/>
                <a:gd name="T67" fmla="*/ 1360 h 1814"/>
                <a:gd name="T68" fmla="*/ 2382 w 3402"/>
                <a:gd name="T69" fmla="*/ 1360 h 1814"/>
                <a:gd name="T70" fmla="*/ 2382 w 3402"/>
                <a:gd name="T71" fmla="*/ 1474 h 1814"/>
                <a:gd name="T72" fmla="*/ 2041 w 3402"/>
                <a:gd name="T73" fmla="*/ 1474 h 1814"/>
                <a:gd name="T74" fmla="*/ 2041 w 3402"/>
                <a:gd name="T75" fmla="*/ 1360 h 1814"/>
                <a:gd name="T76" fmla="*/ 1701 w 3402"/>
                <a:gd name="T77" fmla="*/ 1360 h 1814"/>
                <a:gd name="T78" fmla="*/ 1701 w 3402"/>
                <a:gd name="T79" fmla="*/ 1474 h 1814"/>
                <a:gd name="T80" fmla="*/ 1134 w 3402"/>
                <a:gd name="T81" fmla="*/ 1474 h 1814"/>
                <a:gd name="T82" fmla="*/ 1134 w 3402"/>
                <a:gd name="T83" fmla="*/ 1587 h 1814"/>
                <a:gd name="T84" fmla="*/ 907 w 3402"/>
                <a:gd name="T85" fmla="*/ 1587 h 1814"/>
                <a:gd name="T86" fmla="*/ 907 w 3402"/>
                <a:gd name="T87" fmla="*/ 1814 h 1814"/>
                <a:gd name="T88" fmla="*/ 681 w 3402"/>
                <a:gd name="T89" fmla="*/ 1814 h 1814"/>
                <a:gd name="T90" fmla="*/ 681 w 3402"/>
                <a:gd name="T91" fmla="*/ 1701 h 1814"/>
                <a:gd name="T92" fmla="*/ 227 w 3402"/>
                <a:gd name="T93" fmla="*/ 1701 h 1814"/>
                <a:gd name="T94" fmla="*/ 227 w 3402"/>
                <a:gd name="T95" fmla="*/ 1360 h 1814"/>
                <a:gd name="T96" fmla="*/ 114 w 3402"/>
                <a:gd name="T97" fmla="*/ 1360 h 1814"/>
                <a:gd name="T98" fmla="*/ 114 w 3402"/>
                <a:gd name="T99" fmla="*/ 907 h 1814"/>
                <a:gd name="T100" fmla="*/ 0 w 3402"/>
                <a:gd name="T101" fmla="*/ 907 h 1814"/>
                <a:gd name="T102" fmla="*/ 0 w 3402"/>
                <a:gd name="T103" fmla="*/ 567 h 18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3402" h="1814">
                  <a:moveTo>
                    <a:pt x="0" y="567"/>
                  </a:moveTo>
                  <a:lnTo>
                    <a:pt x="340" y="567"/>
                  </a:lnTo>
                  <a:lnTo>
                    <a:pt x="340" y="453"/>
                  </a:lnTo>
                  <a:lnTo>
                    <a:pt x="681" y="453"/>
                  </a:lnTo>
                  <a:lnTo>
                    <a:pt x="681" y="340"/>
                  </a:lnTo>
                  <a:lnTo>
                    <a:pt x="907" y="340"/>
                  </a:lnTo>
                  <a:lnTo>
                    <a:pt x="907" y="226"/>
                  </a:lnTo>
                  <a:lnTo>
                    <a:pt x="1248" y="226"/>
                  </a:lnTo>
                  <a:lnTo>
                    <a:pt x="1248" y="113"/>
                  </a:lnTo>
                  <a:lnTo>
                    <a:pt x="1361" y="113"/>
                  </a:lnTo>
                  <a:lnTo>
                    <a:pt x="1361" y="0"/>
                  </a:lnTo>
                  <a:lnTo>
                    <a:pt x="1815" y="0"/>
                  </a:lnTo>
                  <a:lnTo>
                    <a:pt x="1815" y="113"/>
                  </a:lnTo>
                  <a:lnTo>
                    <a:pt x="1928" y="113"/>
                  </a:lnTo>
                  <a:lnTo>
                    <a:pt x="1928" y="340"/>
                  </a:lnTo>
                  <a:lnTo>
                    <a:pt x="2041" y="340"/>
                  </a:lnTo>
                  <a:lnTo>
                    <a:pt x="2041" y="453"/>
                  </a:lnTo>
                  <a:lnTo>
                    <a:pt x="2722" y="453"/>
                  </a:lnTo>
                  <a:lnTo>
                    <a:pt x="2722" y="340"/>
                  </a:lnTo>
                  <a:lnTo>
                    <a:pt x="3402" y="340"/>
                  </a:lnTo>
                  <a:lnTo>
                    <a:pt x="3402" y="453"/>
                  </a:lnTo>
                  <a:lnTo>
                    <a:pt x="3289" y="453"/>
                  </a:lnTo>
                  <a:lnTo>
                    <a:pt x="3289" y="680"/>
                  </a:lnTo>
                  <a:lnTo>
                    <a:pt x="3175" y="680"/>
                  </a:lnTo>
                  <a:lnTo>
                    <a:pt x="3175" y="793"/>
                  </a:lnTo>
                  <a:lnTo>
                    <a:pt x="3289" y="793"/>
                  </a:lnTo>
                  <a:lnTo>
                    <a:pt x="3289" y="907"/>
                  </a:lnTo>
                  <a:lnTo>
                    <a:pt x="2949" y="907"/>
                  </a:lnTo>
                  <a:lnTo>
                    <a:pt x="2949" y="1020"/>
                  </a:lnTo>
                  <a:lnTo>
                    <a:pt x="2722" y="1020"/>
                  </a:lnTo>
                  <a:lnTo>
                    <a:pt x="2722" y="1134"/>
                  </a:lnTo>
                  <a:lnTo>
                    <a:pt x="2608" y="1134"/>
                  </a:lnTo>
                  <a:lnTo>
                    <a:pt x="2608" y="1247"/>
                  </a:lnTo>
                  <a:lnTo>
                    <a:pt x="2608" y="1360"/>
                  </a:lnTo>
                  <a:lnTo>
                    <a:pt x="2382" y="1360"/>
                  </a:lnTo>
                  <a:lnTo>
                    <a:pt x="2382" y="1474"/>
                  </a:lnTo>
                  <a:lnTo>
                    <a:pt x="2041" y="1474"/>
                  </a:lnTo>
                  <a:lnTo>
                    <a:pt x="2041" y="1360"/>
                  </a:lnTo>
                  <a:lnTo>
                    <a:pt x="1701" y="1360"/>
                  </a:lnTo>
                  <a:lnTo>
                    <a:pt x="1701" y="1474"/>
                  </a:lnTo>
                  <a:lnTo>
                    <a:pt x="1134" y="1474"/>
                  </a:lnTo>
                  <a:lnTo>
                    <a:pt x="1134" y="1587"/>
                  </a:lnTo>
                  <a:lnTo>
                    <a:pt x="907" y="1587"/>
                  </a:lnTo>
                  <a:lnTo>
                    <a:pt x="907" y="1814"/>
                  </a:lnTo>
                  <a:lnTo>
                    <a:pt x="681" y="1814"/>
                  </a:lnTo>
                  <a:lnTo>
                    <a:pt x="681" y="1701"/>
                  </a:lnTo>
                  <a:lnTo>
                    <a:pt x="227" y="1701"/>
                  </a:lnTo>
                  <a:lnTo>
                    <a:pt x="227" y="1360"/>
                  </a:lnTo>
                  <a:lnTo>
                    <a:pt x="114" y="1360"/>
                  </a:lnTo>
                  <a:lnTo>
                    <a:pt x="114" y="907"/>
                  </a:lnTo>
                  <a:lnTo>
                    <a:pt x="0" y="907"/>
                  </a:lnTo>
                  <a:lnTo>
                    <a:pt x="0" y="56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486" name="Freeform 6">
              <a:extLst>
                <a:ext uri="{FF2B5EF4-FFF2-40B4-BE49-F238E27FC236}">
                  <a16:creationId xmlns:a16="http://schemas.microsoft.com/office/drawing/2014/main" id="{6DB9EC19-DA77-41A4-8F3C-0945EE93C25B}"/>
                </a:ext>
              </a:extLst>
            </p:cNvPr>
            <p:cNvSpPr>
              <a:spLocks/>
            </p:cNvSpPr>
            <p:nvPr/>
          </p:nvSpPr>
          <p:spPr bwMode="auto">
            <a:xfrm>
              <a:off x="3465" y="4271"/>
              <a:ext cx="1588" cy="1588"/>
            </a:xfrm>
            <a:custGeom>
              <a:avLst/>
              <a:gdLst>
                <a:gd name="T0" fmla="*/ 1588 w 1588"/>
                <a:gd name="T1" fmla="*/ 114 h 1588"/>
                <a:gd name="T2" fmla="*/ 1247 w 1588"/>
                <a:gd name="T3" fmla="*/ 114 h 1588"/>
                <a:gd name="T4" fmla="*/ 1247 w 1588"/>
                <a:gd name="T5" fmla="*/ 0 h 1588"/>
                <a:gd name="T6" fmla="*/ 907 w 1588"/>
                <a:gd name="T7" fmla="*/ 0 h 1588"/>
                <a:gd name="T8" fmla="*/ 907 w 1588"/>
                <a:gd name="T9" fmla="*/ 114 h 1588"/>
                <a:gd name="T10" fmla="*/ 340 w 1588"/>
                <a:gd name="T11" fmla="*/ 114 h 1588"/>
                <a:gd name="T12" fmla="*/ 340 w 1588"/>
                <a:gd name="T13" fmla="*/ 227 h 1588"/>
                <a:gd name="T14" fmla="*/ 113 w 1588"/>
                <a:gd name="T15" fmla="*/ 227 h 1588"/>
                <a:gd name="T16" fmla="*/ 113 w 1588"/>
                <a:gd name="T17" fmla="*/ 794 h 1588"/>
                <a:gd name="T18" fmla="*/ 0 w 1588"/>
                <a:gd name="T19" fmla="*/ 794 h 1588"/>
                <a:gd name="T20" fmla="*/ 0 w 1588"/>
                <a:gd name="T21" fmla="*/ 1021 h 1588"/>
                <a:gd name="T22" fmla="*/ 113 w 1588"/>
                <a:gd name="T23" fmla="*/ 1021 h 1588"/>
                <a:gd name="T24" fmla="*/ 113 w 1588"/>
                <a:gd name="T25" fmla="*/ 1134 h 1588"/>
                <a:gd name="T26" fmla="*/ 227 w 1588"/>
                <a:gd name="T27" fmla="*/ 1134 h 1588"/>
                <a:gd name="T28" fmla="*/ 227 w 1588"/>
                <a:gd name="T29" fmla="*/ 1361 h 1588"/>
                <a:gd name="T30" fmla="*/ 454 w 1588"/>
                <a:gd name="T31" fmla="*/ 1361 h 1588"/>
                <a:gd name="T32" fmla="*/ 454 w 1588"/>
                <a:gd name="T33" fmla="*/ 1475 h 1588"/>
                <a:gd name="T34" fmla="*/ 1021 w 1588"/>
                <a:gd name="T35" fmla="*/ 1475 h 1588"/>
                <a:gd name="T36" fmla="*/ 1021 w 1588"/>
                <a:gd name="T37" fmla="*/ 1588 h 1588"/>
                <a:gd name="T38" fmla="*/ 1134 w 1588"/>
                <a:gd name="T39" fmla="*/ 1588 h 1588"/>
                <a:gd name="T40" fmla="*/ 1134 w 1588"/>
                <a:gd name="T41" fmla="*/ 1361 h 1588"/>
                <a:gd name="T42" fmla="*/ 1021 w 1588"/>
                <a:gd name="T43" fmla="*/ 1361 h 1588"/>
                <a:gd name="T44" fmla="*/ 1021 w 1588"/>
                <a:gd name="T45" fmla="*/ 1248 h 1588"/>
                <a:gd name="T46" fmla="*/ 1361 w 1588"/>
                <a:gd name="T47" fmla="*/ 1248 h 1588"/>
                <a:gd name="T48" fmla="*/ 1361 w 1588"/>
                <a:gd name="T49" fmla="*/ 1021 h 1588"/>
                <a:gd name="T50" fmla="*/ 1588 w 1588"/>
                <a:gd name="T51" fmla="*/ 1021 h 1588"/>
                <a:gd name="T52" fmla="*/ 1588 w 1588"/>
                <a:gd name="T53" fmla="*/ 908 h 1588"/>
                <a:gd name="T54" fmla="*/ 1361 w 1588"/>
                <a:gd name="T55" fmla="*/ 908 h 1588"/>
                <a:gd name="T56" fmla="*/ 1361 w 1588"/>
                <a:gd name="T57" fmla="*/ 794 h 1588"/>
                <a:gd name="T58" fmla="*/ 1588 w 1588"/>
                <a:gd name="T59" fmla="*/ 794 h 1588"/>
                <a:gd name="T60" fmla="*/ 1588 w 1588"/>
                <a:gd name="T61" fmla="*/ 681 h 1588"/>
                <a:gd name="T62" fmla="*/ 1474 w 1588"/>
                <a:gd name="T63" fmla="*/ 681 h 1588"/>
                <a:gd name="T64" fmla="*/ 1474 w 1588"/>
                <a:gd name="T65" fmla="*/ 454 h 1588"/>
                <a:gd name="T66" fmla="*/ 1361 w 1588"/>
                <a:gd name="T67" fmla="*/ 454 h 1588"/>
                <a:gd name="T68" fmla="*/ 1361 w 1588"/>
                <a:gd name="T69" fmla="*/ 227 h 1588"/>
                <a:gd name="T70" fmla="*/ 1588 w 1588"/>
                <a:gd name="T71" fmla="*/ 227 h 1588"/>
                <a:gd name="T72" fmla="*/ 1588 w 1588"/>
                <a:gd name="T73" fmla="*/ 114 h 15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588" h="1588">
                  <a:moveTo>
                    <a:pt x="1588" y="114"/>
                  </a:moveTo>
                  <a:lnTo>
                    <a:pt x="1247" y="114"/>
                  </a:lnTo>
                  <a:lnTo>
                    <a:pt x="1247" y="0"/>
                  </a:lnTo>
                  <a:lnTo>
                    <a:pt x="907" y="0"/>
                  </a:lnTo>
                  <a:lnTo>
                    <a:pt x="907" y="114"/>
                  </a:lnTo>
                  <a:lnTo>
                    <a:pt x="340" y="114"/>
                  </a:lnTo>
                  <a:lnTo>
                    <a:pt x="340" y="227"/>
                  </a:lnTo>
                  <a:lnTo>
                    <a:pt x="113" y="227"/>
                  </a:lnTo>
                  <a:lnTo>
                    <a:pt x="113" y="794"/>
                  </a:lnTo>
                  <a:lnTo>
                    <a:pt x="0" y="794"/>
                  </a:lnTo>
                  <a:lnTo>
                    <a:pt x="0" y="1021"/>
                  </a:lnTo>
                  <a:lnTo>
                    <a:pt x="113" y="1021"/>
                  </a:lnTo>
                  <a:lnTo>
                    <a:pt x="113" y="1134"/>
                  </a:lnTo>
                  <a:lnTo>
                    <a:pt x="227" y="1134"/>
                  </a:lnTo>
                  <a:lnTo>
                    <a:pt x="227" y="1361"/>
                  </a:lnTo>
                  <a:lnTo>
                    <a:pt x="454" y="1361"/>
                  </a:lnTo>
                  <a:lnTo>
                    <a:pt x="454" y="1475"/>
                  </a:lnTo>
                  <a:lnTo>
                    <a:pt x="1021" y="1475"/>
                  </a:lnTo>
                  <a:lnTo>
                    <a:pt x="1021" y="1588"/>
                  </a:lnTo>
                  <a:lnTo>
                    <a:pt x="1134" y="1588"/>
                  </a:lnTo>
                  <a:lnTo>
                    <a:pt x="1134" y="1361"/>
                  </a:lnTo>
                  <a:lnTo>
                    <a:pt x="1021" y="1361"/>
                  </a:lnTo>
                  <a:lnTo>
                    <a:pt x="1021" y="1248"/>
                  </a:lnTo>
                  <a:lnTo>
                    <a:pt x="1361" y="1248"/>
                  </a:lnTo>
                  <a:lnTo>
                    <a:pt x="1361" y="1021"/>
                  </a:lnTo>
                  <a:lnTo>
                    <a:pt x="1588" y="1021"/>
                  </a:lnTo>
                  <a:lnTo>
                    <a:pt x="1588" y="908"/>
                  </a:lnTo>
                  <a:lnTo>
                    <a:pt x="1361" y="908"/>
                  </a:lnTo>
                  <a:lnTo>
                    <a:pt x="1361" y="794"/>
                  </a:lnTo>
                  <a:lnTo>
                    <a:pt x="1588" y="794"/>
                  </a:lnTo>
                  <a:lnTo>
                    <a:pt x="1588" y="681"/>
                  </a:lnTo>
                  <a:lnTo>
                    <a:pt x="1474" y="681"/>
                  </a:lnTo>
                  <a:lnTo>
                    <a:pt x="1474" y="454"/>
                  </a:lnTo>
                  <a:lnTo>
                    <a:pt x="1361" y="454"/>
                  </a:lnTo>
                  <a:lnTo>
                    <a:pt x="1361" y="227"/>
                  </a:lnTo>
                  <a:lnTo>
                    <a:pt x="1588" y="227"/>
                  </a:lnTo>
                  <a:lnTo>
                    <a:pt x="1588" y="114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487" name="Freeform 7">
              <a:extLst>
                <a:ext uri="{FF2B5EF4-FFF2-40B4-BE49-F238E27FC236}">
                  <a16:creationId xmlns:a16="http://schemas.microsoft.com/office/drawing/2014/main" id="{88B9D809-4E34-44EF-8774-16DB95F8BDCD}"/>
                </a:ext>
              </a:extLst>
            </p:cNvPr>
            <p:cNvSpPr>
              <a:spLocks/>
            </p:cNvSpPr>
            <p:nvPr/>
          </p:nvSpPr>
          <p:spPr bwMode="auto">
            <a:xfrm>
              <a:off x="4826" y="4385"/>
              <a:ext cx="794" cy="567"/>
            </a:xfrm>
            <a:custGeom>
              <a:avLst/>
              <a:gdLst>
                <a:gd name="T0" fmla="*/ 680 w 794"/>
                <a:gd name="T1" fmla="*/ 0 h 567"/>
                <a:gd name="T2" fmla="*/ 453 w 794"/>
                <a:gd name="T3" fmla="*/ 0 h 567"/>
                <a:gd name="T4" fmla="*/ 453 w 794"/>
                <a:gd name="T5" fmla="*/ 113 h 567"/>
                <a:gd name="T6" fmla="*/ 0 w 794"/>
                <a:gd name="T7" fmla="*/ 113 h 567"/>
                <a:gd name="T8" fmla="*/ 0 w 794"/>
                <a:gd name="T9" fmla="*/ 340 h 567"/>
                <a:gd name="T10" fmla="*/ 113 w 794"/>
                <a:gd name="T11" fmla="*/ 340 h 567"/>
                <a:gd name="T12" fmla="*/ 113 w 794"/>
                <a:gd name="T13" fmla="*/ 567 h 567"/>
                <a:gd name="T14" fmla="*/ 453 w 794"/>
                <a:gd name="T15" fmla="*/ 567 h 567"/>
                <a:gd name="T16" fmla="*/ 453 w 794"/>
                <a:gd name="T17" fmla="*/ 453 h 567"/>
                <a:gd name="T18" fmla="*/ 680 w 794"/>
                <a:gd name="T19" fmla="*/ 453 h 567"/>
                <a:gd name="T20" fmla="*/ 680 w 794"/>
                <a:gd name="T21" fmla="*/ 340 h 567"/>
                <a:gd name="T22" fmla="*/ 794 w 794"/>
                <a:gd name="T23" fmla="*/ 340 h 567"/>
                <a:gd name="T24" fmla="*/ 794 w 794"/>
                <a:gd name="T25" fmla="*/ 227 h 567"/>
                <a:gd name="T26" fmla="*/ 680 w 794"/>
                <a:gd name="T27" fmla="*/ 227 h 567"/>
                <a:gd name="T28" fmla="*/ 680 w 794"/>
                <a:gd name="T29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794" h="567">
                  <a:moveTo>
                    <a:pt x="680" y="0"/>
                  </a:moveTo>
                  <a:lnTo>
                    <a:pt x="453" y="0"/>
                  </a:lnTo>
                  <a:lnTo>
                    <a:pt x="453" y="113"/>
                  </a:lnTo>
                  <a:lnTo>
                    <a:pt x="0" y="113"/>
                  </a:lnTo>
                  <a:lnTo>
                    <a:pt x="0" y="340"/>
                  </a:lnTo>
                  <a:lnTo>
                    <a:pt x="113" y="340"/>
                  </a:lnTo>
                  <a:lnTo>
                    <a:pt x="113" y="567"/>
                  </a:lnTo>
                  <a:lnTo>
                    <a:pt x="453" y="567"/>
                  </a:lnTo>
                  <a:lnTo>
                    <a:pt x="453" y="453"/>
                  </a:lnTo>
                  <a:lnTo>
                    <a:pt x="680" y="453"/>
                  </a:lnTo>
                  <a:lnTo>
                    <a:pt x="680" y="340"/>
                  </a:lnTo>
                  <a:lnTo>
                    <a:pt x="794" y="340"/>
                  </a:lnTo>
                  <a:lnTo>
                    <a:pt x="794" y="227"/>
                  </a:lnTo>
                  <a:lnTo>
                    <a:pt x="680" y="227"/>
                  </a:lnTo>
                  <a:lnTo>
                    <a:pt x="680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488" name="Rectangle 8">
              <a:extLst>
                <a:ext uri="{FF2B5EF4-FFF2-40B4-BE49-F238E27FC236}">
                  <a16:creationId xmlns:a16="http://schemas.microsoft.com/office/drawing/2014/main" id="{CBF4472D-2F17-4479-8671-957A2D24462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20" y="5065"/>
              <a:ext cx="226" cy="114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489" name="Freeform 9">
              <a:extLst>
                <a:ext uri="{FF2B5EF4-FFF2-40B4-BE49-F238E27FC236}">
                  <a16:creationId xmlns:a16="http://schemas.microsoft.com/office/drawing/2014/main" id="{DBF86D62-B4C6-4EFE-9D1F-33BABDC16A87}"/>
                </a:ext>
              </a:extLst>
            </p:cNvPr>
            <p:cNvSpPr>
              <a:spLocks/>
            </p:cNvSpPr>
            <p:nvPr/>
          </p:nvSpPr>
          <p:spPr bwMode="auto">
            <a:xfrm>
              <a:off x="5053" y="3704"/>
              <a:ext cx="1927" cy="1021"/>
            </a:xfrm>
            <a:custGeom>
              <a:avLst/>
              <a:gdLst>
                <a:gd name="T0" fmla="*/ 1927 w 1927"/>
                <a:gd name="T1" fmla="*/ 0 h 1021"/>
                <a:gd name="T2" fmla="*/ 1474 w 1927"/>
                <a:gd name="T3" fmla="*/ 0 h 1021"/>
                <a:gd name="T4" fmla="*/ 1474 w 1927"/>
                <a:gd name="T5" fmla="*/ 114 h 1021"/>
                <a:gd name="T6" fmla="*/ 1360 w 1927"/>
                <a:gd name="T7" fmla="*/ 114 h 1021"/>
                <a:gd name="T8" fmla="*/ 1360 w 1927"/>
                <a:gd name="T9" fmla="*/ 227 h 1021"/>
                <a:gd name="T10" fmla="*/ 1247 w 1927"/>
                <a:gd name="T11" fmla="*/ 227 h 1021"/>
                <a:gd name="T12" fmla="*/ 1247 w 1927"/>
                <a:gd name="T13" fmla="*/ 114 h 1021"/>
                <a:gd name="T14" fmla="*/ 1020 w 1927"/>
                <a:gd name="T15" fmla="*/ 114 h 1021"/>
                <a:gd name="T16" fmla="*/ 1020 w 1927"/>
                <a:gd name="T17" fmla="*/ 0 h 1021"/>
                <a:gd name="T18" fmla="*/ 907 w 1927"/>
                <a:gd name="T19" fmla="*/ 0 h 1021"/>
                <a:gd name="T20" fmla="*/ 907 w 1927"/>
                <a:gd name="T21" fmla="*/ 114 h 1021"/>
                <a:gd name="T22" fmla="*/ 567 w 1927"/>
                <a:gd name="T23" fmla="*/ 114 h 1021"/>
                <a:gd name="T24" fmla="*/ 567 w 1927"/>
                <a:gd name="T25" fmla="*/ 227 h 1021"/>
                <a:gd name="T26" fmla="*/ 340 w 1927"/>
                <a:gd name="T27" fmla="*/ 227 h 1021"/>
                <a:gd name="T28" fmla="*/ 340 w 1927"/>
                <a:gd name="T29" fmla="*/ 341 h 1021"/>
                <a:gd name="T30" fmla="*/ 226 w 1927"/>
                <a:gd name="T31" fmla="*/ 341 h 1021"/>
                <a:gd name="T32" fmla="*/ 226 w 1927"/>
                <a:gd name="T33" fmla="*/ 567 h 1021"/>
                <a:gd name="T34" fmla="*/ 0 w 1927"/>
                <a:gd name="T35" fmla="*/ 567 h 1021"/>
                <a:gd name="T36" fmla="*/ 0 w 1927"/>
                <a:gd name="T37" fmla="*/ 794 h 1021"/>
                <a:gd name="T38" fmla="*/ 226 w 1927"/>
                <a:gd name="T39" fmla="*/ 794 h 1021"/>
                <a:gd name="T40" fmla="*/ 226 w 1927"/>
                <a:gd name="T41" fmla="*/ 681 h 1021"/>
                <a:gd name="T42" fmla="*/ 453 w 1927"/>
                <a:gd name="T43" fmla="*/ 681 h 1021"/>
                <a:gd name="T44" fmla="*/ 453 w 1927"/>
                <a:gd name="T45" fmla="*/ 908 h 1021"/>
                <a:gd name="T46" fmla="*/ 567 w 1927"/>
                <a:gd name="T47" fmla="*/ 908 h 1021"/>
                <a:gd name="T48" fmla="*/ 567 w 1927"/>
                <a:gd name="T49" fmla="*/ 1021 h 1021"/>
                <a:gd name="T50" fmla="*/ 680 w 1927"/>
                <a:gd name="T51" fmla="*/ 1021 h 1021"/>
                <a:gd name="T52" fmla="*/ 680 w 1927"/>
                <a:gd name="T53" fmla="*/ 908 h 1021"/>
                <a:gd name="T54" fmla="*/ 793 w 1927"/>
                <a:gd name="T55" fmla="*/ 908 h 1021"/>
                <a:gd name="T56" fmla="*/ 793 w 1927"/>
                <a:gd name="T57" fmla="*/ 794 h 1021"/>
                <a:gd name="T58" fmla="*/ 1020 w 1927"/>
                <a:gd name="T59" fmla="*/ 794 h 1021"/>
                <a:gd name="T60" fmla="*/ 1020 w 1927"/>
                <a:gd name="T61" fmla="*/ 567 h 1021"/>
                <a:gd name="T62" fmla="*/ 1247 w 1927"/>
                <a:gd name="T63" fmla="*/ 567 h 1021"/>
                <a:gd name="T64" fmla="*/ 1247 w 1927"/>
                <a:gd name="T65" fmla="*/ 341 h 1021"/>
                <a:gd name="T66" fmla="*/ 1474 w 1927"/>
                <a:gd name="T67" fmla="*/ 341 h 1021"/>
                <a:gd name="T68" fmla="*/ 1474 w 1927"/>
                <a:gd name="T69" fmla="*/ 227 h 1021"/>
                <a:gd name="T70" fmla="*/ 1701 w 1927"/>
                <a:gd name="T71" fmla="*/ 227 h 1021"/>
                <a:gd name="T72" fmla="*/ 1701 w 1927"/>
                <a:gd name="T73" fmla="*/ 114 h 1021"/>
                <a:gd name="T74" fmla="*/ 1927 w 1927"/>
                <a:gd name="T75" fmla="*/ 114 h 1021"/>
                <a:gd name="T76" fmla="*/ 1927 w 1927"/>
                <a:gd name="T77" fmla="*/ 0 h 10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927" h="1021">
                  <a:moveTo>
                    <a:pt x="1927" y="0"/>
                  </a:moveTo>
                  <a:lnTo>
                    <a:pt x="1474" y="0"/>
                  </a:lnTo>
                  <a:lnTo>
                    <a:pt x="1474" y="114"/>
                  </a:lnTo>
                  <a:lnTo>
                    <a:pt x="1360" y="114"/>
                  </a:lnTo>
                  <a:lnTo>
                    <a:pt x="1360" y="227"/>
                  </a:lnTo>
                  <a:lnTo>
                    <a:pt x="1247" y="227"/>
                  </a:lnTo>
                  <a:lnTo>
                    <a:pt x="1247" y="114"/>
                  </a:lnTo>
                  <a:lnTo>
                    <a:pt x="1020" y="114"/>
                  </a:lnTo>
                  <a:lnTo>
                    <a:pt x="1020" y="0"/>
                  </a:lnTo>
                  <a:lnTo>
                    <a:pt x="907" y="0"/>
                  </a:lnTo>
                  <a:lnTo>
                    <a:pt x="907" y="114"/>
                  </a:lnTo>
                  <a:lnTo>
                    <a:pt x="567" y="114"/>
                  </a:lnTo>
                  <a:lnTo>
                    <a:pt x="567" y="227"/>
                  </a:lnTo>
                  <a:lnTo>
                    <a:pt x="340" y="227"/>
                  </a:lnTo>
                  <a:lnTo>
                    <a:pt x="340" y="341"/>
                  </a:lnTo>
                  <a:lnTo>
                    <a:pt x="226" y="341"/>
                  </a:lnTo>
                  <a:lnTo>
                    <a:pt x="226" y="567"/>
                  </a:lnTo>
                  <a:lnTo>
                    <a:pt x="0" y="567"/>
                  </a:lnTo>
                  <a:lnTo>
                    <a:pt x="0" y="794"/>
                  </a:lnTo>
                  <a:lnTo>
                    <a:pt x="226" y="794"/>
                  </a:lnTo>
                  <a:lnTo>
                    <a:pt x="226" y="681"/>
                  </a:lnTo>
                  <a:lnTo>
                    <a:pt x="453" y="681"/>
                  </a:lnTo>
                  <a:lnTo>
                    <a:pt x="453" y="908"/>
                  </a:lnTo>
                  <a:lnTo>
                    <a:pt x="567" y="908"/>
                  </a:lnTo>
                  <a:lnTo>
                    <a:pt x="567" y="1021"/>
                  </a:lnTo>
                  <a:lnTo>
                    <a:pt x="680" y="1021"/>
                  </a:lnTo>
                  <a:lnTo>
                    <a:pt x="680" y="908"/>
                  </a:lnTo>
                  <a:lnTo>
                    <a:pt x="793" y="908"/>
                  </a:lnTo>
                  <a:lnTo>
                    <a:pt x="793" y="794"/>
                  </a:lnTo>
                  <a:lnTo>
                    <a:pt x="1020" y="794"/>
                  </a:lnTo>
                  <a:lnTo>
                    <a:pt x="1020" y="567"/>
                  </a:lnTo>
                  <a:lnTo>
                    <a:pt x="1247" y="567"/>
                  </a:lnTo>
                  <a:lnTo>
                    <a:pt x="1247" y="341"/>
                  </a:lnTo>
                  <a:lnTo>
                    <a:pt x="1474" y="341"/>
                  </a:lnTo>
                  <a:lnTo>
                    <a:pt x="1474" y="227"/>
                  </a:lnTo>
                  <a:lnTo>
                    <a:pt x="1701" y="227"/>
                  </a:lnTo>
                  <a:lnTo>
                    <a:pt x="1701" y="114"/>
                  </a:lnTo>
                  <a:lnTo>
                    <a:pt x="1927" y="114"/>
                  </a:lnTo>
                  <a:lnTo>
                    <a:pt x="1927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490" name="Rectangle 10">
              <a:extLst>
                <a:ext uri="{FF2B5EF4-FFF2-40B4-BE49-F238E27FC236}">
                  <a16:creationId xmlns:a16="http://schemas.microsoft.com/office/drawing/2014/main" id="{57B79234-D4AE-48AD-B7B9-F8C1F68F58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774" y="3251"/>
              <a:ext cx="114" cy="227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491" name="Freeform 11">
              <a:extLst>
                <a:ext uri="{FF2B5EF4-FFF2-40B4-BE49-F238E27FC236}">
                  <a16:creationId xmlns:a16="http://schemas.microsoft.com/office/drawing/2014/main" id="{2A5FB729-1035-42F1-B44E-F1ECFDD01DC3}"/>
                </a:ext>
              </a:extLst>
            </p:cNvPr>
            <p:cNvSpPr>
              <a:spLocks/>
            </p:cNvSpPr>
            <p:nvPr/>
          </p:nvSpPr>
          <p:spPr bwMode="auto">
            <a:xfrm>
              <a:off x="5506" y="2344"/>
              <a:ext cx="1928" cy="1587"/>
            </a:xfrm>
            <a:custGeom>
              <a:avLst/>
              <a:gdLst>
                <a:gd name="T0" fmla="*/ 1361 w 1928"/>
                <a:gd name="T1" fmla="*/ 0 h 1587"/>
                <a:gd name="T2" fmla="*/ 1134 w 1928"/>
                <a:gd name="T3" fmla="*/ 0 h 1587"/>
                <a:gd name="T4" fmla="*/ 1134 w 1928"/>
                <a:gd name="T5" fmla="*/ 113 h 1587"/>
                <a:gd name="T6" fmla="*/ 1021 w 1928"/>
                <a:gd name="T7" fmla="*/ 113 h 1587"/>
                <a:gd name="T8" fmla="*/ 1021 w 1928"/>
                <a:gd name="T9" fmla="*/ 226 h 1587"/>
                <a:gd name="T10" fmla="*/ 907 w 1928"/>
                <a:gd name="T11" fmla="*/ 226 h 1587"/>
                <a:gd name="T12" fmla="*/ 907 w 1928"/>
                <a:gd name="T13" fmla="*/ 340 h 1587"/>
                <a:gd name="T14" fmla="*/ 681 w 1928"/>
                <a:gd name="T15" fmla="*/ 340 h 1587"/>
                <a:gd name="T16" fmla="*/ 681 w 1928"/>
                <a:gd name="T17" fmla="*/ 453 h 1587"/>
                <a:gd name="T18" fmla="*/ 454 w 1928"/>
                <a:gd name="T19" fmla="*/ 453 h 1587"/>
                <a:gd name="T20" fmla="*/ 340 w 1928"/>
                <a:gd name="T21" fmla="*/ 453 h 1587"/>
                <a:gd name="T22" fmla="*/ 340 w 1928"/>
                <a:gd name="T23" fmla="*/ 567 h 1587"/>
                <a:gd name="T24" fmla="*/ 114 w 1928"/>
                <a:gd name="T25" fmla="*/ 567 h 1587"/>
                <a:gd name="T26" fmla="*/ 114 w 1928"/>
                <a:gd name="T27" fmla="*/ 680 h 1587"/>
                <a:gd name="T28" fmla="*/ 0 w 1928"/>
                <a:gd name="T29" fmla="*/ 680 h 1587"/>
                <a:gd name="T30" fmla="*/ 0 w 1928"/>
                <a:gd name="T31" fmla="*/ 793 h 1587"/>
                <a:gd name="T32" fmla="*/ 0 w 1928"/>
                <a:gd name="T33" fmla="*/ 907 h 1587"/>
                <a:gd name="T34" fmla="*/ 567 w 1928"/>
                <a:gd name="T35" fmla="*/ 907 h 1587"/>
                <a:gd name="T36" fmla="*/ 567 w 1928"/>
                <a:gd name="T37" fmla="*/ 1020 h 1587"/>
                <a:gd name="T38" fmla="*/ 454 w 1928"/>
                <a:gd name="T39" fmla="*/ 1020 h 1587"/>
                <a:gd name="T40" fmla="*/ 454 w 1928"/>
                <a:gd name="T41" fmla="*/ 1247 h 1587"/>
                <a:gd name="T42" fmla="*/ 340 w 1928"/>
                <a:gd name="T43" fmla="*/ 1247 h 1587"/>
                <a:gd name="T44" fmla="*/ 340 w 1928"/>
                <a:gd name="T45" fmla="*/ 1360 h 1587"/>
                <a:gd name="T46" fmla="*/ 567 w 1928"/>
                <a:gd name="T47" fmla="*/ 1360 h 1587"/>
                <a:gd name="T48" fmla="*/ 567 w 1928"/>
                <a:gd name="T49" fmla="*/ 1474 h 1587"/>
                <a:gd name="T50" fmla="*/ 794 w 1928"/>
                <a:gd name="T51" fmla="*/ 1474 h 1587"/>
                <a:gd name="T52" fmla="*/ 794 w 1928"/>
                <a:gd name="T53" fmla="*/ 1587 h 1587"/>
                <a:gd name="T54" fmla="*/ 907 w 1928"/>
                <a:gd name="T55" fmla="*/ 1587 h 1587"/>
                <a:gd name="T56" fmla="*/ 907 w 1928"/>
                <a:gd name="T57" fmla="*/ 1474 h 1587"/>
                <a:gd name="T58" fmla="*/ 1021 w 1928"/>
                <a:gd name="T59" fmla="*/ 1474 h 1587"/>
                <a:gd name="T60" fmla="*/ 1021 w 1928"/>
                <a:gd name="T61" fmla="*/ 1360 h 1587"/>
                <a:gd name="T62" fmla="*/ 1588 w 1928"/>
                <a:gd name="T63" fmla="*/ 1360 h 1587"/>
                <a:gd name="T64" fmla="*/ 1701 w 1928"/>
                <a:gd name="T65" fmla="*/ 1360 h 1587"/>
                <a:gd name="T66" fmla="*/ 1701 w 1928"/>
                <a:gd name="T67" fmla="*/ 1247 h 1587"/>
                <a:gd name="T68" fmla="*/ 1928 w 1928"/>
                <a:gd name="T69" fmla="*/ 1247 h 1587"/>
                <a:gd name="T70" fmla="*/ 1928 w 1928"/>
                <a:gd name="T71" fmla="*/ 1134 h 1587"/>
                <a:gd name="T72" fmla="*/ 1701 w 1928"/>
                <a:gd name="T73" fmla="*/ 1134 h 1587"/>
                <a:gd name="T74" fmla="*/ 1701 w 1928"/>
                <a:gd name="T75" fmla="*/ 1020 h 1587"/>
                <a:gd name="T76" fmla="*/ 1361 w 1928"/>
                <a:gd name="T77" fmla="*/ 1020 h 1587"/>
                <a:gd name="T78" fmla="*/ 1361 w 1928"/>
                <a:gd name="T79" fmla="*/ 793 h 1587"/>
                <a:gd name="T80" fmla="*/ 1474 w 1928"/>
                <a:gd name="T81" fmla="*/ 793 h 1587"/>
                <a:gd name="T82" fmla="*/ 1474 w 1928"/>
                <a:gd name="T83" fmla="*/ 680 h 1587"/>
                <a:gd name="T84" fmla="*/ 1588 w 1928"/>
                <a:gd name="T85" fmla="*/ 680 h 1587"/>
                <a:gd name="T86" fmla="*/ 1588 w 1928"/>
                <a:gd name="T87" fmla="*/ 226 h 1587"/>
                <a:gd name="T88" fmla="*/ 1474 w 1928"/>
                <a:gd name="T89" fmla="*/ 226 h 1587"/>
                <a:gd name="T90" fmla="*/ 1474 w 1928"/>
                <a:gd name="T91" fmla="*/ 113 h 1587"/>
                <a:gd name="T92" fmla="*/ 1361 w 1928"/>
                <a:gd name="T93" fmla="*/ 113 h 1587"/>
                <a:gd name="T94" fmla="*/ 1361 w 1928"/>
                <a:gd name="T95" fmla="*/ 0 h 15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928" h="1587">
                  <a:moveTo>
                    <a:pt x="1361" y="0"/>
                  </a:moveTo>
                  <a:lnTo>
                    <a:pt x="1134" y="0"/>
                  </a:lnTo>
                  <a:lnTo>
                    <a:pt x="1134" y="113"/>
                  </a:lnTo>
                  <a:lnTo>
                    <a:pt x="1021" y="113"/>
                  </a:lnTo>
                  <a:lnTo>
                    <a:pt x="1021" y="226"/>
                  </a:lnTo>
                  <a:lnTo>
                    <a:pt x="907" y="226"/>
                  </a:lnTo>
                  <a:lnTo>
                    <a:pt x="907" y="340"/>
                  </a:lnTo>
                  <a:lnTo>
                    <a:pt x="681" y="340"/>
                  </a:lnTo>
                  <a:lnTo>
                    <a:pt x="681" y="453"/>
                  </a:lnTo>
                  <a:lnTo>
                    <a:pt x="454" y="453"/>
                  </a:lnTo>
                  <a:lnTo>
                    <a:pt x="340" y="453"/>
                  </a:lnTo>
                  <a:lnTo>
                    <a:pt x="340" y="567"/>
                  </a:lnTo>
                  <a:lnTo>
                    <a:pt x="114" y="567"/>
                  </a:lnTo>
                  <a:lnTo>
                    <a:pt x="114" y="680"/>
                  </a:lnTo>
                  <a:lnTo>
                    <a:pt x="0" y="680"/>
                  </a:lnTo>
                  <a:lnTo>
                    <a:pt x="0" y="793"/>
                  </a:lnTo>
                  <a:lnTo>
                    <a:pt x="0" y="907"/>
                  </a:lnTo>
                  <a:lnTo>
                    <a:pt x="567" y="907"/>
                  </a:lnTo>
                  <a:lnTo>
                    <a:pt x="567" y="1020"/>
                  </a:lnTo>
                  <a:lnTo>
                    <a:pt x="454" y="1020"/>
                  </a:lnTo>
                  <a:lnTo>
                    <a:pt x="454" y="1247"/>
                  </a:lnTo>
                  <a:lnTo>
                    <a:pt x="340" y="1247"/>
                  </a:lnTo>
                  <a:lnTo>
                    <a:pt x="340" y="1360"/>
                  </a:lnTo>
                  <a:lnTo>
                    <a:pt x="567" y="1360"/>
                  </a:lnTo>
                  <a:lnTo>
                    <a:pt x="567" y="1474"/>
                  </a:lnTo>
                  <a:lnTo>
                    <a:pt x="794" y="1474"/>
                  </a:lnTo>
                  <a:lnTo>
                    <a:pt x="794" y="1587"/>
                  </a:lnTo>
                  <a:lnTo>
                    <a:pt x="907" y="1587"/>
                  </a:lnTo>
                  <a:lnTo>
                    <a:pt x="907" y="1474"/>
                  </a:lnTo>
                  <a:lnTo>
                    <a:pt x="1021" y="1474"/>
                  </a:lnTo>
                  <a:lnTo>
                    <a:pt x="1021" y="1360"/>
                  </a:lnTo>
                  <a:lnTo>
                    <a:pt x="1588" y="1360"/>
                  </a:lnTo>
                  <a:lnTo>
                    <a:pt x="1701" y="1360"/>
                  </a:lnTo>
                  <a:lnTo>
                    <a:pt x="1701" y="1247"/>
                  </a:lnTo>
                  <a:lnTo>
                    <a:pt x="1928" y="1247"/>
                  </a:lnTo>
                  <a:lnTo>
                    <a:pt x="1928" y="1134"/>
                  </a:lnTo>
                  <a:lnTo>
                    <a:pt x="1701" y="1134"/>
                  </a:lnTo>
                  <a:lnTo>
                    <a:pt x="1701" y="1020"/>
                  </a:lnTo>
                  <a:lnTo>
                    <a:pt x="1361" y="1020"/>
                  </a:lnTo>
                  <a:lnTo>
                    <a:pt x="1361" y="793"/>
                  </a:lnTo>
                  <a:lnTo>
                    <a:pt x="1474" y="793"/>
                  </a:lnTo>
                  <a:lnTo>
                    <a:pt x="1474" y="680"/>
                  </a:lnTo>
                  <a:lnTo>
                    <a:pt x="1588" y="680"/>
                  </a:lnTo>
                  <a:lnTo>
                    <a:pt x="1588" y="226"/>
                  </a:lnTo>
                  <a:lnTo>
                    <a:pt x="1474" y="226"/>
                  </a:lnTo>
                  <a:lnTo>
                    <a:pt x="1474" y="113"/>
                  </a:lnTo>
                  <a:lnTo>
                    <a:pt x="1361" y="113"/>
                  </a:lnTo>
                  <a:lnTo>
                    <a:pt x="1361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492" name="Freeform 12">
              <a:extLst>
                <a:ext uri="{FF2B5EF4-FFF2-40B4-BE49-F238E27FC236}">
                  <a16:creationId xmlns:a16="http://schemas.microsoft.com/office/drawing/2014/main" id="{EA5BECF8-A99D-47F0-A160-706963AF4434}"/>
                </a:ext>
              </a:extLst>
            </p:cNvPr>
            <p:cNvSpPr>
              <a:spLocks/>
            </p:cNvSpPr>
            <p:nvPr/>
          </p:nvSpPr>
          <p:spPr bwMode="auto">
            <a:xfrm>
              <a:off x="5275" y="2578"/>
              <a:ext cx="5" cy="24"/>
            </a:xfrm>
            <a:custGeom>
              <a:avLst/>
              <a:gdLst>
                <a:gd name="T0" fmla="*/ 5 w 5"/>
                <a:gd name="T1" fmla="*/ 0 h 24"/>
                <a:gd name="T2" fmla="*/ 0 w 5"/>
                <a:gd name="T3" fmla="*/ 24 h 24"/>
                <a:gd name="T4" fmla="*/ 5 w 5"/>
                <a:gd name="T5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24">
                  <a:moveTo>
                    <a:pt x="5" y="0"/>
                  </a:moveTo>
                  <a:cubicBezTo>
                    <a:pt x="3" y="8"/>
                    <a:pt x="0" y="24"/>
                    <a:pt x="0" y="24"/>
                  </a:cubicBezTo>
                  <a:cubicBezTo>
                    <a:pt x="0" y="24"/>
                    <a:pt x="3" y="8"/>
                    <a:pt x="5" y="0"/>
                  </a:cubicBez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493" name="Freeform 13">
              <a:extLst>
                <a:ext uri="{FF2B5EF4-FFF2-40B4-BE49-F238E27FC236}">
                  <a16:creationId xmlns:a16="http://schemas.microsoft.com/office/drawing/2014/main" id="{E82A36F3-0D70-4FA9-A404-7BEB9EE6BA7B}"/>
                </a:ext>
              </a:extLst>
            </p:cNvPr>
            <p:cNvSpPr>
              <a:spLocks/>
            </p:cNvSpPr>
            <p:nvPr/>
          </p:nvSpPr>
          <p:spPr bwMode="auto">
            <a:xfrm>
              <a:off x="4486" y="2570"/>
              <a:ext cx="907" cy="794"/>
            </a:xfrm>
            <a:custGeom>
              <a:avLst/>
              <a:gdLst>
                <a:gd name="T0" fmla="*/ 793 w 907"/>
                <a:gd name="T1" fmla="*/ 0 h 794"/>
                <a:gd name="T2" fmla="*/ 567 w 907"/>
                <a:gd name="T3" fmla="*/ 0 h 794"/>
                <a:gd name="T4" fmla="*/ 567 w 907"/>
                <a:gd name="T5" fmla="*/ 114 h 794"/>
                <a:gd name="T6" fmla="*/ 340 w 907"/>
                <a:gd name="T7" fmla="*/ 114 h 794"/>
                <a:gd name="T8" fmla="*/ 340 w 907"/>
                <a:gd name="T9" fmla="*/ 227 h 794"/>
                <a:gd name="T10" fmla="*/ 226 w 907"/>
                <a:gd name="T11" fmla="*/ 227 h 794"/>
                <a:gd name="T12" fmla="*/ 226 w 907"/>
                <a:gd name="T13" fmla="*/ 114 h 794"/>
                <a:gd name="T14" fmla="*/ 113 w 907"/>
                <a:gd name="T15" fmla="*/ 114 h 794"/>
                <a:gd name="T16" fmla="*/ 113 w 907"/>
                <a:gd name="T17" fmla="*/ 227 h 794"/>
                <a:gd name="T18" fmla="*/ 0 w 907"/>
                <a:gd name="T19" fmla="*/ 227 h 794"/>
                <a:gd name="T20" fmla="*/ 0 w 907"/>
                <a:gd name="T21" fmla="*/ 454 h 794"/>
                <a:gd name="T22" fmla="*/ 113 w 907"/>
                <a:gd name="T23" fmla="*/ 454 h 794"/>
                <a:gd name="T24" fmla="*/ 113 w 907"/>
                <a:gd name="T25" fmla="*/ 681 h 794"/>
                <a:gd name="T26" fmla="*/ 226 w 907"/>
                <a:gd name="T27" fmla="*/ 681 h 794"/>
                <a:gd name="T28" fmla="*/ 226 w 907"/>
                <a:gd name="T29" fmla="*/ 794 h 794"/>
                <a:gd name="T30" fmla="*/ 907 w 907"/>
                <a:gd name="T31" fmla="*/ 794 h 794"/>
                <a:gd name="T32" fmla="*/ 907 w 907"/>
                <a:gd name="T33" fmla="*/ 681 h 794"/>
                <a:gd name="T34" fmla="*/ 793 w 907"/>
                <a:gd name="T35" fmla="*/ 681 h 794"/>
                <a:gd name="T36" fmla="*/ 793 w 907"/>
                <a:gd name="T37" fmla="*/ 567 h 794"/>
                <a:gd name="T38" fmla="*/ 907 w 907"/>
                <a:gd name="T39" fmla="*/ 567 h 794"/>
                <a:gd name="T40" fmla="*/ 907 w 907"/>
                <a:gd name="T41" fmla="*/ 227 h 794"/>
                <a:gd name="T42" fmla="*/ 793 w 907"/>
                <a:gd name="T43" fmla="*/ 227 h 794"/>
                <a:gd name="T44" fmla="*/ 793 w 907"/>
                <a:gd name="T45" fmla="*/ 0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907" h="794">
                  <a:moveTo>
                    <a:pt x="793" y="0"/>
                  </a:moveTo>
                  <a:lnTo>
                    <a:pt x="567" y="0"/>
                  </a:lnTo>
                  <a:lnTo>
                    <a:pt x="567" y="114"/>
                  </a:lnTo>
                  <a:lnTo>
                    <a:pt x="340" y="114"/>
                  </a:lnTo>
                  <a:lnTo>
                    <a:pt x="340" y="227"/>
                  </a:lnTo>
                  <a:lnTo>
                    <a:pt x="226" y="227"/>
                  </a:lnTo>
                  <a:lnTo>
                    <a:pt x="226" y="114"/>
                  </a:lnTo>
                  <a:lnTo>
                    <a:pt x="113" y="114"/>
                  </a:lnTo>
                  <a:lnTo>
                    <a:pt x="113" y="227"/>
                  </a:lnTo>
                  <a:lnTo>
                    <a:pt x="0" y="227"/>
                  </a:lnTo>
                  <a:lnTo>
                    <a:pt x="0" y="454"/>
                  </a:lnTo>
                  <a:lnTo>
                    <a:pt x="113" y="454"/>
                  </a:lnTo>
                  <a:lnTo>
                    <a:pt x="113" y="681"/>
                  </a:lnTo>
                  <a:lnTo>
                    <a:pt x="226" y="681"/>
                  </a:lnTo>
                  <a:lnTo>
                    <a:pt x="226" y="794"/>
                  </a:lnTo>
                  <a:lnTo>
                    <a:pt x="907" y="794"/>
                  </a:lnTo>
                  <a:lnTo>
                    <a:pt x="907" y="681"/>
                  </a:lnTo>
                  <a:lnTo>
                    <a:pt x="793" y="681"/>
                  </a:lnTo>
                  <a:lnTo>
                    <a:pt x="793" y="567"/>
                  </a:lnTo>
                  <a:lnTo>
                    <a:pt x="907" y="567"/>
                  </a:lnTo>
                  <a:lnTo>
                    <a:pt x="907" y="227"/>
                  </a:lnTo>
                  <a:lnTo>
                    <a:pt x="793" y="227"/>
                  </a:lnTo>
                  <a:lnTo>
                    <a:pt x="793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494" name="Freeform 14">
              <a:extLst>
                <a:ext uri="{FF2B5EF4-FFF2-40B4-BE49-F238E27FC236}">
                  <a16:creationId xmlns:a16="http://schemas.microsoft.com/office/drawing/2014/main" id="{6D771825-5031-438E-80E1-B723C2A7FEDA}"/>
                </a:ext>
              </a:extLst>
            </p:cNvPr>
            <p:cNvSpPr>
              <a:spLocks/>
            </p:cNvSpPr>
            <p:nvPr/>
          </p:nvSpPr>
          <p:spPr bwMode="auto">
            <a:xfrm>
              <a:off x="5279" y="2457"/>
              <a:ext cx="908" cy="794"/>
            </a:xfrm>
            <a:custGeom>
              <a:avLst/>
              <a:gdLst>
                <a:gd name="T0" fmla="*/ 908 w 908"/>
                <a:gd name="T1" fmla="*/ 113 h 794"/>
                <a:gd name="T2" fmla="*/ 681 w 908"/>
                <a:gd name="T3" fmla="*/ 113 h 794"/>
                <a:gd name="T4" fmla="*/ 681 w 908"/>
                <a:gd name="T5" fmla="*/ 0 h 794"/>
                <a:gd name="T6" fmla="*/ 341 w 908"/>
                <a:gd name="T7" fmla="*/ 0 h 794"/>
                <a:gd name="T8" fmla="*/ 341 w 908"/>
                <a:gd name="T9" fmla="*/ 113 h 794"/>
                <a:gd name="T10" fmla="*/ 0 w 908"/>
                <a:gd name="T11" fmla="*/ 113 h 794"/>
                <a:gd name="T12" fmla="*/ 0 w 908"/>
                <a:gd name="T13" fmla="*/ 340 h 794"/>
                <a:gd name="T14" fmla="*/ 114 w 908"/>
                <a:gd name="T15" fmla="*/ 340 h 794"/>
                <a:gd name="T16" fmla="*/ 114 w 908"/>
                <a:gd name="T17" fmla="*/ 680 h 794"/>
                <a:gd name="T18" fmla="*/ 0 w 908"/>
                <a:gd name="T19" fmla="*/ 680 h 794"/>
                <a:gd name="T20" fmla="*/ 0 w 908"/>
                <a:gd name="T21" fmla="*/ 794 h 794"/>
                <a:gd name="T22" fmla="*/ 227 w 908"/>
                <a:gd name="T23" fmla="*/ 794 h 794"/>
                <a:gd name="T24" fmla="*/ 227 w 908"/>
                <a:gd name="T25" fmla="*/ 567 h 794"/>
                <a:gd name="T26" fmla="*/ 341 w 908"/>
                <a:gd name="T27" fmla="*/ 567 h 794"/>
                <a:gd name="T28" fmla="*/ 341 w 908"/>
                <a:gd name="T29" fmla="*/ 454 h 794"/>
                <a:gd name="T30" fmla="*/ 567 w 908"/>
                <a:gd name="T31" fmla="*/ 454 h 794"/>
                <a:gd name="T32" fmla="*/ 567 w 908"/>
                <a:gd name="T33" fmla="*/ 340 h 794"/>
                <a:gd name="T34" fmla="*/ 794 w 908"/>
                <a:gd name="T35" fmla="*/ 340 h 794"/>
                <a:gd name="T36" fmla="*/ 908 w 908"/>
                <a:gd name="T37" fmla="*/ 340 h 794"/>
                <a:gd name="T38" fmla="*/ 908 w 908"/>
                <a:gd name="T39" fmla="*/ 113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08" h="794">
                  <a:moveTo>
                    <a:pt x="908" y="113"/>
                  </a:moveTo>
                  <a:lnTo>
                    <a:pt x="681" y="113"/>
                  </a:lnTo>
                  <a:lnTo>
                    <a:pt x="681" y="0"/>
                  </a:lnTo>
                  <a:lnTo>
                    <a:pt x="341" y="0"/>
                  </a:lnTo>
                  <a:lnTo>
                    <a:pt x="341" y="113"/>
                  </a:lnTo>
                  <a:lnTo>
                    <a:pt x="0" y="113"/>
                  </a:lnTo>
                  <a:lnTo>
                    <a:pt x="0" y="340"/>
                  </a:lnTo>
                  <a:lnTo>
                    <a:pt x="114" y="340"/>
                  </a:lnTo>
                  <a:lnTo>
                    <a:pt x="114" y="680"/>
                  </a:lnTo>
                  <a:lnTo>
                    <a:pt x="0" y="680"/>
                  </a:lnTo>
                  <a:lnTo>
                    <a:pt x="0" y="794"/>
                  </a:lnTo>
                  <a:lnTo>
                    <a:pt x="227" y="794"/>
                  </a:lnTo>
                  <a:lnTo>
                    <a:pt x="227" y="567"/>
                  </a:lnTo>
                  <a:lnTo>
                    <a:pt x="341" y="567"/>
                  </a:lnTo>
                  <a:lnTo>
                    <a:pt x="341" y="454"/>
                  </a:lnTo>
                  <a:lnTo>
                    <a:pt x="567" y="454"/>
                  </a:lnTo>
                  <a:lnTo>
                    <a:pt x="567" y="340"/>
                  </a:lnTo>
                  <a:lnTo>
                    <a:pt x="794" y="340"/>
                  </a:lnTo>
                  <a:lnTo>
                    <a:pt x="908" y="340"/>
                  </a:lnTo>
                  <a:lnTo>
                    <a:pt x="908" y="113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495" name="Freeform 15">
              <a:extLst>
                <a:ext uri="{FF2B5EF4-FFF2-40B4-BE49-F238E27FC236}">
                  <a16:creationId xmlns:a16="http://schemas.microsoft.com/office/drawing/2014/main" id="{74A737A3-995C-4172-9644-E1F2B019E667}"/>
                </a:ext>
              </a:extLst>
            </p:cNvPr>
            <p:cNvSpPr>
              <a:spLocks/>
            </p:cNvSpPr>
            <p:nvPr/>
          </p:nvSpPr>
          <p:spPr bwMode="auto">
            <a:xfrm>
              <a:off x="5053" y="2003"/>
              <a:ext cx="680" cy="567"/>
            </a:xfrm>
            <a:custGeom>
              <a:avLst/>
              <a:gdLst>
                <a:gd name="T0" fmla="*/ 680 w 680"/>
                <a:gd name="T1" fmla="*/ 0 h 567"/>
                <a:gd name="T2" fmla="*/ 453 w 680"/>
                <a:gd name="T3" fmla="*/ 0 h 567"/>
                <a:gd name="T4" fmla="*/ 453 w 680"/>
                <a:gd name="T5" fmla="*/ 114 h 567"/>
                <a:gd name="T6" fmla="*/ 226 w 680"/>
                <a:gd name="T7" fmla="*/ 114 h 567"/>
                <a:gd name="T8" fmla="*/ 226 w 680"/>
                <a:gd name="T9" fmla="*/ 227 h 567"/>
                <a:gd name="T10" fmla="*/ 113 w 680"/>
                <a:gd name="T11" fmla="*/ 227 h 567"/>
                <a:gd name="T12" fmla="*/ 113 w 680"/>
                <a:gd name="T13" fmla="*/ 454 h 567"/>
                <a:gd name="T14" fmla="*/ 0 w 680"/>
                <a:gd name="T15" fmla="*/ 454 h 567"/>
                <a:gd name="T16" fmla="*/ 0 w 680"/>
                <a:gd name="T17" fmla="*/ 567 h 567"/>
                <a:gd name="T18" fmla="*/ 567 w 680"/>
                <a:gd name="T19" fmla="*/ 567 h 567"/>
                <a:gd name="T20" fmla="*/ 567 w 680"/>
                <a:gd name="T21" fmla="*/ 341 h 567"/>
                <a:gd name="T22" fmla="*/ 680 w 680"/>
                <a:gd name="T23" fmla="*/ 341 h 567"/>
                <a:gd name="T24" fmla="*/ 680 w 680"/>
                <a:gd name="T25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80" h="567">
                  <a:moveTo>
                    <a:pt x="680" y="0"/>
                  </a:moveTo>
                  <a:lnTo>
                    <a:pt x="453" y="0"/>
                  </a:lnTo>
                  <a:lnTo>
                    <a:pt x="453" y="114"/>
                  </a:lnTo>
                  <a:lnTo>
                    <a:pt x="226" y="114"/>
                  </a:lnTo>
                  <a:lnTo>
                    <a:pt x="226" y="227"/>
                  </a:lnTo>
                  <a:lnTo>
                    <a:pt x="113" y="227"/>
                  </a:lnTo>
                  <a:lnTo>
                    <a:pt x="113" y="454"/>
                  </a:lnTo>
                  <a:lnTo>
                    <a:pt x="0" y="454"/>
                  </a:lnTo>
                  <a:lnTo>
                    <a:pt x="0" y="567"/>
                  </a:lnTo>
                  <a:lnTo>
                    <a:pt x="567" y="567"/>
                  </a:lnTo>
                  <a:lnTo>
                    <a:pt x="567" y="341"/>
                  </a:lnTo>
                  <a:lnTo>
                    <a:pt x="680" y="341"/>
                  </a:lnTo>
                  <a:lnTo>
                    <a:pt x="680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496" name="Freeform 16">
              <a:extLst>
                <a:ext uri="{FF2B5EF4-FFF2-40B4-BE49-F238E27FC236}">
                  <a16:creationId xmlns:a16="http://schemas.microsoft.com/office/drawing/2014/main" id="{95FAD3E0-94D4-4BD1-9972-56E413EE4102}"/>
                </a:ext>
              </a:extLst>
            </p:cNvPr>
            <p:cNvSpPr>
              <a:spLocks/>
            </p:cNvSpPr>
            <p:nvPr/>
          </p:nvSpPr>
          <p:spPr bwMode="auto">
            <a:xfrm>
              <a:off x="6073" y="2003"/>
              <a:ext cx="681" cy="681"/>
            </a:xfrm>
            <a:custGeom>
              <a:avLst/>
              <a:gdLst>
                <a:gd name="T0" fmla="*/ 340 w 681"/>
                <a:gd name="T1" fmla="*/ 0 h 681"/>
                <a:gd name="T2" fmla="*/ 340 w 681"/>
                <a:gd name="T3" fmla="*/ 227 h 681"/>
                <a:gd name="T4" fmla="*/ 454 w 681"/>
                <a:gd name="T5" fmla="*/ 227 h 681"/>
                <a:gd name="T6" fmla="*/ 454 w 681"/>
                <a:gd name="T7" fmla="*/ 114 h 681"/>
                <a:gd name="T8" fmla="*/ 681 w 681"/>
                <a:gd name="T9" fmla="*/ 114 h 681"/>
                <a:gd name="T10" fmla="*/ 681 w 681"/>
                <a:gd name="T11" fmla="*/ 341 h 681"/>
                <a:gd name="T12" fmla="*/ 567 w 681"/>
                <a:gd name="T13" fmla="*/ 341 h 681"/>
                <a:gd name="T14" fmla="*/ 567 w 681"/>
                <a:gd name="T15" fmla="*/ 454 h 681"/>
                <a:gd name="T16" fmla="*/ 454 w 681"/>
                <a:gd name="T17" fmla="*/ 454 h 681"/>
                <a:gd name="T18" fmla="*/ 454 w 681"/>
                <a:gd name="T19" fmla="*/ 567 h 681"/>
                <a:gd name="T20" fmla="*/ 340 w 681"/>
                <a:gd name="T21" fmla="*/ 567 h 681"/>
                <a:gd name="T22" fmla="*/ 340 w 681"/>
                <a:gd name="T23" fmla="*/ 681 h 681"/>
                <a:gd name="T24" fmla="*/ 114 w 681"/>
                <a:gd name="T25" fmla="*/ 681 h 681"/>
                <a:gd name="T26" fmla="*/ 114 w 681"/>
                <a:gd name="T27" fmla="*/ 227 h 681"/>
                <a:gd name="T28" fmla="*/ 0 w 681"/>
                <a:gd name="T29" fmla="*/ 227 h 681"/>
                <a:gd name="T30" fmla="*/ 0 w 681"/>
                <a:gd name="T31" fmla="*/ 114 h 681"/>
                <a:gd name="T32" fmla="*/ 114 w 681"/>
                <a:gd name="T33" fmla="*/ 114 h 681"/>
                <a:gd name="T34" fmla="*/ 114 w 681"/>
                <a:gd name="T35" fmla="*/ 0 h 681"/>
                <a:gd name="T36" fmla="*/ 340 w 681"/>
                <a:gd name="T37" fmla="*/ 0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681" h="681">
                  <a:moveTo>
                    <a:pt x="340" y="0"/>
                  </a:moveTo>
                  <a:lnTo>
                    <a:pt x="340" y="227"/>
                  </a:lnTo>
                  <a:lnTo>
                    <a:pt x="454" y="227"/>
                  </a:lnTo>
                  <a:lnTo>
                    <a:pt x="454" y="114"/>
                  </a:lnTo>
                  <a:lnTo>
                    <a:pt x="681" y="114"/>
                  </a:lnTo>
                  <a:lnTo>
                    <a:pt x="681" y="341"/>
                  </a:lnTo>
                  <a:lnTo>
                    <a:pt x="567" y="341"/>
                  </a:lnTo>
                  <a:lnTo>
                    <a:pt x="567" y="454"/>
                  </a:lnTo>
                  <a:lnTo>
                    <a:pt x="454" y="454"/>
                  </a:lnTo>
                  <a:lnTo>
                    <a:pt x="454" y="567"/>
                  </a:lnTo>
                  <a:lnTo>
                    <a:pt x="340" y="567"/>
                  </a:lnTo>
                  <a:lnTo>
                    <a:pt x="340" y="681"/>
                  </a:lnTo>
                  <a:lnTo>
                    <a:pt x="114" y="681"/>
                  </a:lnTo>
                  <a:lnTo>
                    <a:pt x="114" y="227"/>
                  </a:lnTo>
                  <a:lnTo>
                    <a:pt x="0" y="227"/>
                  </a:lnTo>
                  <a:lnTo>
                    <a:pt x="0" y="114"/>
                  </a:lnTo>
                  <a:lnTo>
                    <a:pt x="114" y="114"/>
                  </a:lnTo>
                  <a:lnTo>
                    <a:pt x="114" y="0"/>
                  </a:lnTo>
                  <a:lnTo>
                    <a:pt x="340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497" name="Freeform 17">
              <a:extLst>
                <a:ext uri="{FF2B5EF4-FFF2-40B4-BE49-F238E27FC236}">
                  <a16:creationId xmlns:a16="http://schemas.microsoft.com/office/drawing/2014/main" id="{9409DCC4-4EA6-4955-B2D3-F11BA20879B6}"/>
                </a:ext>
              </a:extLst>
            </p:cNvPr>
            <p:cNvSpPr>
              <a:spLocks/>
            </p:cNvSpPr>
            <p:nvPr/>
          </p:nvSpPr>
          <p:spPr bwMode="auto">
            <a:xfrm>
              <a:off x="4939" y="756"/>
              <a:ext cx="567" cy="680"/>
            </a:xfrm>
            <a:custGeom>
              <a:avLst/>
              <a:gdLst>
                <a:gd name="T0" fmla="*/ 0 w 567"/>
                <a:gd name="T1" fmla="*/ 0 h 680"/>
                <a:gd name="T2" fmla="*/ 0 w 567"/>
                <a:gd name="T3" fmla="*/ 454 h 680"/>
                <a:gd name="T4" fmla="*/ 114 w 567"/>
                <a:gd name="T5" fmla="*/ 454 h 680"/>
                <a:gd name="T6" fmla="*/ 114 w 567"/>
                <a:gd name="T7" fmla="*/ 680 h 680"/>
                <a:gd name="T8" fmla="*/ 227 w 567"/>
                <a:gd name="T9" fmla="*/ 680 h 680"/>
                <a:gd name="T10" fmla="*/ 340 w 567"/>
                <a:gd name="T11" fmla="*/ 680 h 680"/>
                <a:gd name="T12" fmla="*/ 340 w 567"/>
                <a:gd name="T13" fmla="*/ 567 h 680"/>
                <a:gd name="T14" fmla="*/ 567 w 567"/>
                <a:gd name="T15" fmla="*/ 567 h 680"/>
                <a:gd name="T16" fmla="*/ 567 w 567"/>
                <a:gd name="T17" fmla="*/ 454 h 680"/>
                <a:gd name="T18" fmla="*/ 340 w 567"/>
                <a:gd name="T19" fmla="*/ 454 h 680"/>
                <a:gd name="T20" fmla="*/ 340 w 567"/>
                <a:gd name="T21" fmla="*/ 227 h 680"/>
                <a:gd name="T22" fmla="*/ 227 w 567"/>
                <a:gd name="T23" fmla="*/ 227 h 680"/>
                <a:gd name="T24" fmla="*/ 227 w 567"/>
                <a:gd name="T25" fmla="*/ 113 h 680"/>
                <a:gd name="T26" fmla="*/ 114 w 567"/>
                <a:gd name="T27" fmla="*/ 113 h 680"/>
                <a:gd name="T28" fmla="*/ 114 w 567"/>
                <a:gd name="T29" fmla="*/ 0 h 680"/>
                <a:gd name="T30" fmla="*/ 0 w 567"/>
                <a:gd name="T31" fmla="*/ 0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67" h="680">
                  <a:moveTo>
                    <a:pt x="0" y="0"/>
                  </a:moveTo>
                  <a:lnTo>
                    <a:pt x="0" y="454"/>
                  </a:lnTo>
                  <a:lnTo>
                    <a:pt x="114" y="454"/>
                  </a:lnTo>
                  <a:lnTo>
                    <a:pt x="114" y="680"/>
                  </a:lnTo>
                  <a:lnTo>
                    <a:pt x="227" y="680"/>
                  </a:lnTo>
                  <a:lnTo>
                    <a:pt x="340" y="680"/>
                  </a:lnTo>
                  <a:lnTo>
                    <a:pt x="340" y="567"/>
                  </a:lnTo>
                  <a:lnTo>
                    <a:pt x="567" y="567"/>
                  </a:lnTo>
                  <a:lnTo>
                    <a:pt x="567" y="454"/>
                  </a:lnTo>
                  <a:lnTo>
                    <a:pt x="340" y="454"/>
                  </a:lnTo>
                  <a:lnTo>
                    <a:pt x="340" y="227"/>
                  </a:lnTo>
                  <a:lnTo>
                    <a:pt x="227" y="227"/>
                  </a:lnTo>
                  <a:lnTo>
                    <a:pt x="227" y="113"/>
                  </a:lnTo>
                  <a:lnTo>
                    <a:pt x="114" y="113"/>
                  </a:lnTo>
                  <a:lnTo>
                    <a:pt x="114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498" name="Freeform 18">
              <a:extLst>
                <a:ext uri="{FF2B5EF4-FFF2-40B4-BE49-F238E27FC236}">
                  <a16:creationId xmlns:a16="http://schemas.microsoft.com/office/drawing/2014/main" id="{9E4145C0-CAB4-460A-9DDF-8A43D4DB8DB7}"/>
                </a:ext>
              </a:extLst>
            </p:cNvPr>
            <p:cNvSpPr>
              <a:spLocks/>
            </p:cNvSpPr>
            <p:nvPr/>
          </p:nvSpPr>
          <p:spPr bwMode="auto">
            <a:xfrm>
              <a:off x="5166" y="643"/>
              <a:ext cx="454" cy="567"/>
            </a:xfrm>
            <a:custGeom>
              <a:avLst/>
              <a:gdLst>
                <a:gd name="T0" fmla="*/ 113 w 454"/>
                <a:gd name="T1" fmla="*/ 0 h 567"/>
                <a:gd name="T2" fmla="*/ 113 w 454"/>
                <a:gd name="T3" fmla="*/ 226 h 567"/>
                <a:gd name="T4" fmla="*/ 0 w 454"/>
                <a:gd name="T5" fmla="*/ 226 h 567"/>
                <a:gd name="T6" fmla="*/ 0 w 454"/>
                <a:gd name="T7" fmla="*/ 340 h 567"/>
                <a:gd name="T8" fmla="*/ 113 w 454"/>
                <a:gd name="T9" fmla="*/ 340 h 567"/>
                <a:gd name="T10" fmla="*/ 113 w 454"/>
                <a:gd name="T11" fmla="*/ 567 h 567"/>
                <a:gd name="T12" fmla="*/ 454 w 454"/>
                <a:gd name="T13" fmla="*/ 567 h 567"/>
                <a:gd name="T14" fmla="*/ 454 w 454"/>
                <a:gd name="T15" fmla="*/ 113 h 567"/>
                <a:gd name="T16" fmla="*/ 340 w 454"/>
                <a:gd name="T17" fmla="*/ 113 h 567"/>
                <a:gd name="T18" fmla="*/ 340 w 454"/>
                <a:gd name="T19" fmla="*/ 0 h 567"/>
                <a:gd name="T20" fmla="*/ 113 w 454"/>
                <a:gd name="T21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54" h="567">
                  <a:moveTo>
                    <a:pt x="113" y="0"/>
                  </a:moveTo>
                  <a:lnTo>
                    <a:pt x="113" y="226"/>
                  </a:lnTo>
                  <a:lnTo>
                    <a:pt x="0" y="226"/>
                  </a:lnTo>
                  <a:lnTo>
                    <a:pt x="0" y="340"/>
                  </a:lnTo>
                  <a:lnTo>
                    <a:pt x="113" y="340"/>
                  </a:lnTo>
                  <a:lnTo>
                    <a:pt x="113" y="567"/>
                  </a:lnTo>
                  <a:lnTo>
                    <a:pt x="454" y="567"/>
                  </a:lnTo>
                  <a:lnTo>
                    <a:pt x="454" y="113"/>
                  </a:lnTo>
                  <a:lnTo>
                    <a:pt x="340" y="113"/>
                  </a:lnTo>
                  <a:lnTo>
                    <a:pt x="340" y="0"/>
                  </a:lnTo>
                  <a:lnTo>
                    <a:pt x="113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499" name="Freeform 19">
              <a:extLst>
                <a:ext uri="{FF2B5EF4-FFF2-40B4-BE49-F238E27FC236}">
                  <a16:creationId xmlns:a16="http://schemas.microsoft.com/office/drawing/2014/main" id="{ECF5AD07-4482-4FE0-A93B-9203758AC6C9}"/>
                </a:ext>
              </a:extLst>
            </p:cNvPr>
            <p:cNvSpPr>
              <a:spLocks/>
            </p:cNvSpPr>
            <p:nvPr/>
          </p:nvSpPr>
          <p:spPr bwMode="auto">
            <a:xfrm>
              <a:off x="5053" y="1323"/>
              <a:ext cx="453" cy="454"/>
            </a:xfrm>
            <a:custGeom>
              <a:avLst/>
              <a:gdLst>
                <a:gd name="T0" fmla="*/ 453 w 453"/>
                <a:gd name="T1" fmla="*/ 0 h 454"/>
                <a:gd name="T2" fmla="*/ 453 w 453"/>
                <a:gd name="T3" fmla="*/ 454 h 454"/>
                <a:gd name="T4" fmla="*/ 0 w 453"/>
                <a:gd name="T5" fmla="*/ 454 h 454"/>
                <a:gd name="T6" fmla="*/ 0 w 453"/>
                <a:gd name="T7" fmla="*/ 113 h 454"/>
                <a:gd name="T8" fmla="*/ 226 w 453"/>
                <a:gd name="T9" fmla="*/ 113 h 454"/>
                <a:gd name="T10" fmla="*/ 226 w 453"/>
                <a:gd name="T11" fmla="*/ 0 h 454"/>
                <a:gd name="T12" fmla="*/ 453 w 453"/>
                <a:gd name="T13" fmla="*/ 0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3" h="454">
                  <a:moveTo>
                    <a:pt x="453" y="0"/>
                  </a:moveTo>
                  <a:lnTo>
                    <a:pt x="453" y="454"/>
                  </a:lnTo>
                  <a:lnTo>
                    <a:pt x="0" y="454"/>
                  </a:lnTo>
                  <a:lnTo>
                    <a:pt x="0" y="113"/>
                  </a:lnTo>
                  <a:lnTo>
                    <a:pt x="226" y="113"/>
                  </a:lnTo>
                  <a:lnTo>
                    <a:pt x="226" y="0"/>
                  </a:lnTo>
                  <a:lnTo>
                    <a:pt x="453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00" name="Freeform 20">
              <a:extLst>
                <a:ext uri="{FF2B5EF4-FFF2-40B4-BE49-F238E27FC236}">
                  <a16:creationId xmlns:a16="http://schemas.microsoft.com/office/drawing/2014/main" id="{773170A9-448D-4348-BDCB-6BFC670098CE}"/>
                </a:ext>
              </a:extLst>
            </p:cNvPr>
            <p:cNvSpPr>
              <a:spLocks/>
            </p:cNvSpPr>
            <p:nvPr/>
          </p:nvSpPr>
          <p:spPr bwMode="auto">
            <a:xfrm>
              <a:off x="5506" y="983"/>
              <a:ext cx="454" cy="340"/>
            </a:xfrm>
            <a:custGeom>
              <a:avLst/>
              <a:gdLst>
                <a:gd name="T0" fmla="*/ 114 w 454"/>
                <a:gd name="T1" fmla="*/ 0 h 340"/>
                <a:gd name="T2" fmla="*/ 340 w 454"/>
                <a:gd name="T3" fmla="*/ 0 h 340"/>
                <a:gd name="T4" fmla="*/ 340 w 454"/>
                <a:gd name="T5" fmla="*/ 113 h 340"/>
                <a:gd name="T6" fmla="*/ 454 w 454"/>
                <a:gd name="T7" fmla="*/ 113 h 340"/>
                <a:gd name="T8" fmla="*/ 454 w 454"/>
                <a:gd name="T9" fmla="*/ 227 h 340"/>
                <a:gd name="T10" fmla="*/ 340 w 454"/>
                <a:gd name="T11" fmla="*/ 227 h 340"/>
                <a:gd name="T12" fmla="*/ 340 w 454"/>
                <a:gd name="T13" fmla="*/ 340 h 340"/>
                <a:gd name="T14" fmla="*/ 0 w 454"/>
                <a:gd name="T15" fmla="*/ 340 h 340"/>
                <a:gd name="T16" fmla="*/ 0 w 454"/>
                <a:gd name="T17" fmla="*/ 227 h 340"/>
                <a:gd name="T18" fmla="*/ 114 w 454"/>
                <a:gd name="T19" fmla="*/ 227 h 340"/>
                <a:gd name="T20" fmla="*/ 114 w 454"/>
                <a:gd name="T21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54" h="340">
                  <a:moveTo>
                    <a:pt x="114" y="0"/>
                  </a:moveTo>
                  <a:lnTo>
                    <a:pt x="340" y="0"/>
                  </a:lnTo>
                  <a:lnTo>
                    <a:pt x="340" y="113"/>
                  </a:lnTo>
                  <a:lnTo>
                    <a:pt x="454" y="113"/>
                  </a:lnTo>
                  <a:lnTo>
                    <a:pt x="454" y="227"/>
                  </a:lnTo>
                  <a:lnTo>
                    <a:pt x="340" y="227"/>
                  </a:lnTo>
                  <a:lnTo>
                    <a:pt x="340" y="340"/>
                  </a:lnTo>
                  <a:lnTo>
                    <a:pt x="0" y="340"/>
                  </a:lnTo>
                  <a:lnTo>
                    <a:pt x="0" y="227"/>
                  </a:lnTo>
                  <a:lnTo>
                    <a:pt x="114" y="227"/>
                  </a:lnTo>
                  <a:lnTo>
                    <a:pt x="114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01" name="Freeform 21">
              <a:extLst>
                <a:ext uri="{FF2B5EF4-FFF2-40B4-BE49-F238E27FC236}">
                  <a16:creationId xmlns:a16="http://schemas.microsoft.com/office/drawing/2014/main" id="{36415201-792F-485C-8DF7-26E7430218B6}"/>
                </a:ext>
              </a:extLst>
            </p:cNvPr>
            <p:cNvSpPr>
              <a:spLocks/>
            </p:cNvSpPr>
            <p:nvPr/>
          </p:nvSpPr>
          <p:spPr bwMode="auto">
            <a:xfrm>
              <a:off x="5960" y="1096"/>
              <a:ext cx="227" cy="227"/>
            </a:xfrm>
            <a:custGeom>
              <a:avLst/>
              <a:gdLst>
                <a:gd name="T0" fmla="*/ 0 w 227"/>
                <a:gd name="T1" fmla="*/ 0 h 227"/>
                <a:gd name="T2" fmla="*/ 227 w 227"/>
                <a:gd name="T3" fmla="*/ 0 h 227"/>
                <a:gd name="T4" fmla="*/ 227 w 227"/>
                <a:gd name="T5" fmla="*/ 227 h 227"/>
                <a:gd name="T6" fmla="*/ 0 w 227"/>
                <a:gd name="T7" fmla="*/ 227 h 227"/>
                <a:gd name="T8" fmla="*/ 0 w 227"/>
                <a:gd name="T9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7" h="227">
                  <a:moveTo>
                    <a:pt x="0" y="0"/>
                  </a:moveTo>
                  <a:lnTo>
                    <a:pt x="227" y="0"/>
                  </a:lnTo>
                  <a:lnTo>
                    <a:pt x="227" y="227"/>
                  </a:lnTo>
                  <a:lnTo>
                    <a:pt x="0" y="22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02" name="Freeform 22">
              <a:extLst>
                <a:ext uri="{FF2B5EF4-FFF2-40B4-BE49-F238E27FC236}">
                  <a16:creationId xmlns:a16="http://schemas.microsoft.com/office/drawing/2014/main" id="{F325B752-6CCB-4035-96B0-A509191E9ACB}"/>
                </a:ext>
              </a:extLst>
            </p:cNvPr>
            <p:cNvSpPr>
              <a:spLocks/>
            </p:cNvSpPr>
            <p:nvPr/>
          </p:nvSpPr>
          <p:spPr bwMode="auto">
            <a:xfrm>
              <a:off x="6187" y="983"/>
              <a:ext cx="453" cy="340"/>
            </a:xfrm>
            <a:custGeom>
              <a:avLst/>
              <a:gdLst>
                <a:gd name="T0" fmla="*/ 0 w 453"/>
                <a:gd name="T1" fmla="*/ 0 h 340"/>
                <a:gd name="T2" fmla="*/ 0 w 453"/>
                <a:gd name="T3" fmla="*/ 113 h 340"/>
                <a:gd name="T4" fmla="*/ 113 w 453"/>
                <a:gd name="T5" fmla="*/ 113 h 340"/>
                <a:gd name="T6" fmla="*/ 113 w 453"/>
                <a:gd name="T7" fmla="*/ 227 h 340"/>
                <a:gd name="T8" fmla="*/ 226 w 453"/>
                <a:gd name="T9" fmla="*/ 227 h 340"/>
                <a:gd name="T10" fmla="*/ 226 w 453"/>
                <a:gd name="T11" fmla="*/ 340 h 340"/>
                <a:gd name="T12" fmla="*/ 340 w 453"/>
                <a:gd name="T13" fmla="*/ 340 h 340"/>
                <a:gd name="T14" fmla="*/ 340 w 453"/>
                <a:gd name="T15" fmla="*/ 227 h 340"/>
                <a:gd name="T16" fmla="*/ 453 w 453"/>
                <a:gd name="T17" fmla="*/ 227 h 340"/>
                <a:gd name="T18" fmla="*/ 453 w 453"/>
                <a:gd name="T19" fmla="*/ 113 h 340"/>
                <a:gd name="T20" fmla="*/ 340 w 453"/>
                <a:gd name="T21" fmla="*/ 113 h 340"/>
                <a:gd name="T22" fmla="*/ 340 w 453"/>
                <a:gd name="T23" fmla="*/ 0 h 340"/>
                <a:gd name="T24" fmla="*/ 0 w 453"/>
                <a:gd name="T25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53" h="340">
                  <a:moveTo>
                    <a:pt x="0" y="0"/>
                  </a:moveTo>
                  <a:lnTo>
                    <a:pt x="0" y="113"/>
                  </a:lnTo>
                  <a:lnTo>
                    <a:pt x="113" y="113"/>
                  </a:lnTo>
                  <a:lnTo>
                    <a:pt x="113" y="227"/>
                  </a:lnTo>
                  <a:lnTo>
                    <a:pt x="226" y="227"/>
                  </a:lnTo>
                  <a:lnTo>
                    <a:pt x="226" y="340"/>
                  </a:lnTo>
                  <a:lnTo>
                    <a:pt x="340" y="340"/>
                  </a:lnTo>
                  <a:lnTo>
                    <a:pt x="340" y="227"/>
                  </a:lnTo>
                  <a:lnTo>
                    <a:pt x="453" y="227"/>
                  </a:lnTo>
                  <a:lnTo>
                    <a:pt x="453" y="113"/>
                  </a:lnTo>
                  <a:lnTo>
                    <a:pt x="340" y="113"/>
                  </a:lnTo>
                  <a:lnTo>
                    <a:pt x="34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03" name="Freeform 23">
              <a:extLst>
                <a:ext uri="{FF2B5EF4-FFF2-40B4-BE49-F238E27FC236}">
                  <a16:creationId xmlns:a16="http://schemas.microsoft.com/office/drawing/2014/main" id="{3581EA54-77B4-4BA8-9741-2CB857263F64}"/>
                </a:ext>
              </a:extLst>
            </p:cNvPr>
            <p:cNvSpPr>
              <a:spLocks/>
            </p:cNvSpPr>
            <p:nvPr/>
          </p:nvSpPr>
          <p:spPr bwMode="auto">
            <a:xfrm>
              <a:off x="5279" y="1096"/>
              <a:ext cx="1134" cy="1474"/>
            </a:xfrm>
            <a:custGeom>
              <a:avLst/>
              <a:gdLst>
                <a:gd name="T0" fmla="*/ 0 w 1134"/>
                <a:gd name="T1" fmla="*/ 681 h 1474"/>
                <a:gd name="T2" fmla="*/ 0 w 1134"/>
                <a:gd name="T3" fmla="*/ 907 h 1474"/>
                <a:gd name="T4" fmla="*/ 114 w 1134"/>
                <a:gd name="T5" fmla="*/ 907 h 1474"/>
                <a:gd name="T6" fmla="*/ 114 w 1134"/>
                <a:gd name="T7" fmla="*/ 1021 h 1474"/>
                <a:gd name="T8" fmla="*/ 227 w 1134"/>
                <a:gd name="T9" fmla="*/ 1021 h 1474"/>
                <a:gd name="T10" fmla="*/ 227 w 1134"/>
                <a:gd name="T11" fmla="*/ 907 h 1474"/>
                <a:gd name="T12" fmla="*/ 454 w 1134"/>
                <a:gd name="T13" fmla="*/ 907 h 1474"/>
                <a:gd name="T14" fmla="*/ 454 w 1134"/>
                <a:gd name="T15" fmla="*/ 1248 h 1474"/>
                <a:gd name="T16" fmla="*/ 341 w 1134"/>
                <a:gd name="T17" fmla="*/ 1248 h 1474"/>
                <a:gd name="T18" fmla="*/ 341 w 1134"/>
                <a:gd name="T19" fmla="*/ 1361 h 1474"/>
                <a:gd name="T20" fmla="*/ 681 w 1134"/>
                <a:gd name="T21" fmla="*/ 1361 h 1474"/>
                <a:gd name="T22" fmla="*/ 681 w 1134"/>
                <a:gd name="T23" fmla="*/ 1474 h 1474"/>
                <a:gd name="T24" fmla="*/ 908 w 1134"/>
                <a:gd name="T25" fmla="*/ 1474 h 1474"/>
                <a:gd name="T26" fmla="*/ 908 w 1134"/>
                <a:gd name="T27" fmla="*/ 1134 h 1474"/>
                <a:gd name="T28" fmla="*/ 794 w 1134"/>
                <a:gd name="T29" fmla="*/ 1134 h 1474"/>
                <a:gd name="T30" fmla="*/ 794 w 1134"/>
                <a:gd name="T31" fmla="*/ 1021 h 1474"/>
                <a:gd name="T32" fmla="*/ 908 w 1134"/>
                <a:gd name="T33" fmla="*/ 1021 h 1474"/>
                <a:gd name="T34" fmla="*/ 908 w 1134"/>
                <a:gd name="T35" fmla="*/ 907 h 1474"/>
                <a:gd name="T36" fmla="*/ 1134 w 1134"/>
                <a:gd name="T37" fmla="*/ 907 h 1474"/>
                <a:gd name="T38" fmla="*/ 1134 w 1134"/>
                <a:gd name="T39" fmla="*/ 114 h 1474"/>
                <a:gd name="T40" fmla="*/ 1021 w 1134"/>
                <a:gd name="T41" fmla="*/ 114 h 1474"/>
                <a:gd name="T42" fmla="*/ 1021 w 1134"/>
                <a:gd name="T43" fmla="*/ 0 h 1474"/>
                <a:gd name="T44" fmla="*/ 908 w 1134"/>
                <a:gd name="T45" fmla="*/ 0 h 1474"/>
                <a:gd name="T46" fmla="*/ 908 w 1134"/>
                <a:gd name="T47" fmla="*/ 227 h 1474"/>
                <a:gd name="T48" fmla="*/ 681 w 1134"/>
                <a:gd name="T49" fmla="*/ 227 h 1474"/>
                <a:gd name="T50" fmla="*/ 681 w 1134"/>
                <a:gd name="T51" fmla="*/ 114 h 1474"/>
                <a:gd name="T52" fmla="*/ 567 w 1134"/>
                <a:gd name="T53" fmla="*/ 114 h 1474"/>
                <a:gd name="T54" fmla="*/ 567 w 1134"/>
                <a:gd name="T55" fmla="*/ 227 h 1474"/>
                <a:gd name="T56" fmla="*/ 227 w 1134"/>
                <a:gd name="T57" fmla="*/ 227 h 1474"/>
                <a:gd name="T58" fmla="*/ 227 w 1134"/>
                <a:gd name="T59" fmla="*/ 681 h 1474"/>
                <a:gd name="T60" fmla="*/ 0 w 1134"/>
                <a:gd name="T61" fmla="*/ 681 h 1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134" h="1474">
                  <a:moveTo>
                    <a:pt x="0" y="681"/>
                  </a:moveTo>
                  <a:lnTo>
                    <a:pt x="0" y="907"/>
                  </a:lnTo>
                  <a:lnTo>
                    <a:pt x="114" y="907"/>
                  </a:lnTo>
                  <a:lnTo>
                    <a:pt x="114" y="1021"/>
                  </a:lnTo>
                  <a:lnTo>
                    <a:pt x="227" y="1021"/>
                  </a:lnTo>
                  <a:lnTo>
                    <a:pt x="227" y="907"/>
                  </a:lnTo>
                  <a:lnTo>
                    <a:pt x="454" y="907"/>
                  </a:lnTo>
                  <a:lnTo>
                    <a:pt x="454" y="1248"/>
                  </a:lnTo>
                  <a:lnTo>
                    <a:pt x="341" y="1248"/>
                  </a:lnTo>
                  <a:lnTo>
                    <a:pt x="341" y="1361"/>
                  </a:lnTo>
                  <a:lnTo>
                    <a:pt x="681" y="1361"/>
                  </a:lnTo>
                  <a:lnTo>
                    <a:pt x="681" y="1474"/>
                  </a:lnTo>
                  <a:lnTo>
                    <a:pt x="908" y="1474"/>
                  </a:lnTo>
                  <a:lnTo>
                    <a:pt x="908" y="1134"/>
                  </a:lnTo>
                  <a:lnTo>
                    <a:pt x="794" y="1134"/>
                  </a:lnTo>
                  <a:lnTo>
                    <a:pt x="794" y="1021"/>
                  </a:lnTo>
                  <a:lnTo>
                    <a:pt x="908" y="1021"/>
                  </a:lnTo>
                  <a:lnTo>
                    <a:pt x="908" y="907"/>
                  </a:lnTo>
                  <a:lnTo>
                    <a:pt x="1134" y="907"/>
                  </a:lnTo>
                  <a:lnTo>
                    <a:pt x="1134" y="114"/>
                  </a:lnTo>
                  <a:lnTo>
                    <a:pt x="1021" y="114"/>
                  </a:lnTo>
                  <a:lnTo>
                    <a:pt x="1021" y="0"/>
                  </a:lnTo>
                  <a:lnTo>
                    <a:pt x="908" y="0"/>
                  </a:lnTo>
                  <a:lnTo>
                    <a:pt x="908" y="227"/>
                  </a:lnTo>
                  <a:lnTo>
                    <a:pt x="681" y="227"/>
                  </a:lnTo>
                  <a:lnTo>
                    <a:pt x="681" y="114"/>
                  </a:lnTo>
                  <a:lnTo>
                    <a:pt x="567" y="114"/>
                  </a:lnTo>
                  <a:lnTo>
                    <a:pt x="567" y="227"/>
                  </a:lnTo>
                  <a:lnTo>
                    <a:pt x="227" y="227"/>
                  </a:lnTo>
                  <a:lnTo>
                    <a:pt x="227" y="681"/>
                  </a:lnTo>
                  <a:lnTo>
                    <a:pt x="0" y="681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04" name="Freeform 24">
              <a:extLst>
                <a:ext uri="{FF2B5EF4-FFF2-40B4-BE49-F238E27FC236}">
                  <a16:creationId xmlns:a16="http://schemas.microsoft.com/office/drawing/2014/main" id="{4918768B-1835-4D42-B663-A21B4CC4AB05}"/>
                </a:ext>
              </a:extLst>
            </p:cNvPr>
            <p:cNvSpPr>
              <a:spLocks/>
            </p:cNvSpPr>
            <p:nvPr/>
          </p:nvSpPr>
          <p:spPr bwMode="auto">
            <a:xfrm>
              <a:off x="5393" y="189"/>
              <a:ext cx="1361" cy="907"/>
            </a:xfrm>
            <a:custGeom>
              <a:avLst/>
              <a:gdLst>
                <a:gd name="T0" fmla="*/ 1247 w 1361"/>
                <a:gd name="T1" fmla="*/ 794 h 907"/>
                <a:gd name="T2" fmla="*/ 794 w 1361"/>
                <a:gd name="T3" fmla="*/ 794 h 907"/>
                <a:gd name="T4" fmla="*/ 794 w 1361"/>
                <a:gd name="T5" fmla="*/ 907 h 907"/>
                <a:gd name="T6" fmla="*/ 453 w 1361"/>
                <a:gd name="T7" fmla="*/ 907 h 907"/>
                <a:gd name="T8" fmla="*/ 453 w 1361"/>
                <a:gd name="T9" fmla="*/ 794 h 907"/>
                <a:gd name="T10" fmla="*/ 227 w 1361"/>
                <a:gd name="T11" fmla="*/ 794 h 907"/>
                <a:gd name="T12" fmla="*/ 227 w 1361"/>
                <a:gd name="T13" fmla="*/ 567 h 907"/>
                <a:gd name="T14" fmla="*/ 113 w 1361"/>
                <a:gd name="T15" fmla="*/ 567 h 907"/>
                <a:gd name="T16" fmla="*/ 113 w 1361"/>
                <a:gd name="T17" fmla="*/ 454 h 907"/>
                <a:gd name="T18" fmla="*/ 0 w 1361"/>
                <a:gd name="T19" fmla="*/ 454 h 907"/>
                <a:gd name="T20" fmla="*/ 0 w 1361"/>
                <a:gd name="T21" fmla="*/ 340 h 907"/>
                <a:gd name="T22" fmla="*/ 227 w 1361"/>
                <a:gd name="T23" fmla="*/ 340 h 907"/>
                <a:gd name="T24" fmla="*/ 227 w 1361"/>
                <a:gd name="T25" fmla="*/ 227 h 907"/>
                <a:gd name="T26" fmla="*/ 794 w 1361"/>
                <a:gd name="T27" fmla="*/ 227 h 907"/>
                <a:gd name="T28" fmla="*/ 794 w 1361"/>
                <a:gd name="T29" fmla="*/ 113 h 907"/>
                <a:gd name="T30" fmla="*/ 1020 w 1361"/>
                <a:gd name="T31" fmla="*/ 113 h 907"/>
                <a:gd name="T32" fmla="*/ 1020 w 1361"/>
                <a:gd name="T33" fmla="*/ 0 h 907"/>
                <a:gd name="T34" fmla="*/ 1134 w 1361"/>
                <a:gd name="T35" fmla="*/ 0 h 907"/>
                <a:gd name="T36" fmla="*/ 1134 w 1361"/>
                <a:gd name="T37" fmla="*/ 113 h 907"/>
                <a:gd name="T38" fmla="*/ 1361 w 1361"/>
                <a:gd name="T39" fmla="*/ 113 h 907"/>
                <a:gd name="T40" fmla="*/ 1361 w 1361"/>
                <a:gd name="T41" fmla="*/ 227 h 907"/>
                <a:gd name="T42" fmla="*/ 1247 w 1361"/>
                <a:gd name="T43" fmla="*/ 227 h 907"/>
                <a:gd name="T44" fmla="*/ 1247 w 1361"/>
                <a:gd name="T45" fmla="*/ 340 h 907"/>
                <a:gd name="T46" fmla="*/ 1247 w 1361"/>
                <a:gd name="T47" fmla="*/ 454 h 907"/>
                <a:gd name="T48" fmla="*/ 1134 w 1361"/>
                <a:gd name="T49" fmla="*/ 454 h 907"/>
                <a:gd name="T50" fmla="*/ 1134 w 1361"/>
                <a:gd name="T51" fmla="*/ 567 h 907"/>
                <a:gd name="T52" fmla="*/ 1361 w 1361"/>
                <a:gd name="T53" fmla="*/ 567 h 907"/>
                <a:gd name="T54" fmla="*/ 1361 w 1361"/>
                <a:gd name="T55" fmla="*/ 680 h 907"/>
                <a:gd name="T56" fmla="*/ 1247 w 1361"/>
                <a:gd name="T57" fmla="*/ 680 h 907"/>
                <a:gd name="T58" fmla="*/ 1247 w 1361"/>
                <a:gd name="T59" fmla="*/ 794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361" h="907">
                  <a:moveTo>
                    <a:pt x="1247" y="794"/>
                  </a:moveTo>
                  <a:lnTo>
                    <a:pt x="794" y="794"/>
                  </a:lnTo>
                  <a:lnTo>
                    <a:pt x="794" y="907"/>
                  </a:lnTo>
                  <a:lnTo>
                    <a:pt x="453" y="907"/>
                  </a:lnTo>
                  <a:lnTo>
                    <a:pt x="453" y="794"/>
                  </a:lnTo>
                  <a:lnTo>
                    <a:pt x="227" y="794"/>
                  </a:lnTo>
                  <a:lnTo>
                    <a:pt x="227" y="567"/>
                  </a:lnTo>
                  <a:lnTo>
                    <a:pt x="113" y="567"/>
                  </a:lnTo>
                  <a:lnTo>
                    <a:pt x="113" y="454"/>
                  </a:lnTo>
                  <a:lnTo>
                    <a:pt x="0" y="454"/>
                  </a:lnTo>
                  <a:lnTo>
                    <a:pt x="0" y="340"/>
                  </a:lnTo>
                  <a:lnTo>
                    <a:pt x="227" y="340"/>
                  </a:lnTo>
                  <a:lnTo>
                    <a:pt x="227" y="227"/>
                  </a:lnTo>
                  <a:lnTo>
                    <a:pt x="794" y="227"/>
                  </a:lnTo>
                  <a:lnTo>
                    <a:pt x="794" y="113"/>
                  </a:lnTo>
                  <a:lnTo>
                    <a:pt x="1020" y="113"/>
                  </a:lnTo>
                  <a:lnTo>
                    <a:pt x="1020" y="0"/>
                  </a:lnTo>
                  <a:lnTo>
                    <a:pt x="1134" y="0"/>
                  </a:lnTo>
                  <a:lnTo>
                    <a:pt x="1134" y="113"/>
                  </a:lnTo>
                  <a:lnTo>
                    <a:pt x="1361" y="113"/>
                  </a:lnTo>
                  <a:lnTo>
                    <a:pt x="1361" y="227"/>
                  </a:lnTo>
                  <a:lnTo>
                    <a:pt x="1247" y="227"/>
                  </a:lnTo>
                  <a:lnTo>
                    <a:pt x="1247" y="340"/>
                  </a:lnTo>
                  <a:lnTo>
                    <a:pt x="1247" y="454"/>
                  </a:lnTo>
                  <a:lnTo>
                    <a:pt x="1134" y="454"/>
                  </a:lnTo>
                  <a:lnTo>
                    <a:pt x="1134" y="567"/>
                  </a:lnTo>
                  <a:lnTo>
                    <a:pt x="1361" y="567"/>
                  </a:lnTo>
                  <a:lnTo>
                    <a:pt x="1361" y="680"/>
                  </a:lnTo>
                  <a:lnTo>
                    <a:pt x="1247" y="680"/>
                  </a:lnTo>
                  <a:lnTo>
                    <a:pt x="1247" y="794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05" name="Freeform 25">
              <a:extLst>
                <a:ext uri="{FF2B5EF4-FFF2-40B4-BE49-F238E27FC236}">
                  <a16:creationId xmlns:a16="http://schemas.microsoft.com/office/drawing/2014/main" id="{B06C769B-4730-4920-96B6-A24F65E8DE1E}"/>
                </a:ext>
              </a:extLst>
            </p:cNvPr>
            <p:cNvSpPr>
              <a:spLocks/>
            </p:cNvSpPr>
            <p:nvPr/>
          </p:nvSpPr>
          <p:spPr bwMode="auto">
            <a:xfrm>
              <a:off x="176" y="1550"/>
              <a:ext cx="2949" cy="2268"/>
            </a:xfrm>
            <a:custGeom>
              <a:avLst/>
              <a:gdLst>
                <a:gd name="T0" fmla="*/ 2949 w 2949"/>
                <a:gd name="T1" fmla="*/ 1814 h 2268"/>
                <a:gd name="T2" fmla="*/ 2835 w 2949"/>
                <a:gd name="T3" fmla="*/ 1928 h 2268"/>
                <a:gd name="T4" fmla="*/ 2495 w 2949"/>
                <a:gd name="T5" fmla="*/ 2041 h 2268"/>
                <a:gd name="T6" fmla="*/ 2155 w 2949"/>
                <a:gd name="T7" fmla="*/ 2041 h 2268"/>
                <a:gd name="T8" fmla="*/ 2042 w 2949"/>
                <a:gd name="T9" fmla="*/ 1928 h 2268"/>
                <a:gd name="T10" fmla="*/ 1928 w 2949"/>
                <a:gd name="T11" fmla="*/ 2041 h 2268"/>
                <a:gd name="T12" fmla="*/ 1475 w 2949"/>
                <a:gd name="T13" fmla="*/ 2268 h 2268"/>
                <a:gd name="T14" fmla="*/ 1361 w 2949"/>
                <a:gd name="T15" fmla="*/ 2154 h 2268"/>
                <a:gd name="T16" fmla="*/ 1248 w 2949"/>
                <a:gd name="T17" fmla="*/ 2041 h 2268"/>
                <a:gd name="T18" fmla="*/ 567 w 2949"/>
                <a:gd name="T19" fmla="*/ 1928 h 2268"/>
                <a:gd name="T20" fmla="*/ 114 w 2949"/>
                <a:gd name="T21" fmla="*/ 1814 h 2268"/>
                <a:gd name="T22" fmla="*/ 0 w 2949"/>
                <a:gd name="T23" fmla="*/ 1701 h 2268"/>
                <a:gd name="T24" fmla="*/ 114 w 2949"/>
                <a:gd name="T25" fmla="*/ 1474 h 2268"/>
                <a:gd name="T26" fmla="*/ 227 w 2949"/>
                <a:gd name="T27" fmla="*/ 1361 h 2268"/>
                <a:gd name="T28" fmla="*/ 114 w 2949"/>
                <a:gd name="T29" fmla="*/ 1247 h 2268"/>
                <a:gd name="T30" fmla="*/ 227 w 2949"/>
                <a:gd name="T31" fmla="*/ 1134 h 2268"/>
                <a:gd name="T32" fmla="*/ 114 w 2949"/>
                <a:gd name="T33" fmla="*/ 907 h 2268"/>
                <a:gd name="T34" fmla="*/ 227 w 2949"/>
                <a:gd name="T35" fmla="*/ 567 h 2268"/>
                <a:gd name="T36" fmla="*/ 454 w 2949"/>
                <a:gd name="T37" fmla="*/ 453 h 2268"/>
                <a:gd name="T38" fmla="*/ 567 w 2949"/>
                <a:gd name="T39" fmla="*/ 227 h 2268"/>
                <a:gd name="T40" fmla="*/ 794 w 2949"/>
                <a:gd name="T41" fmla="*/ 113 h 2268"/>
                <a:gd name="T42" fmla="*/ 1134 w 2949"/>
                <a:gd name="T43" fmla="*/ 0 h 2268"/>
                <a:gd name="T44" fmla="*/ 1248 w 2949"/>
                <a:gd name="T45" fmla="*/ 113 h 2268"/>
                <a:gd name="T46" fmla="*/ 1361 w 2949"/>
                <a:gd name="T47" fmla="*/ 227 h 2268"/>
                <a:gd name="T48" fmla="*/ 1588 w 2949"/>
                <a:gd name="T49" fmla="*/ 340 h 2268"/>
                <a:gd name="T50" fmla="*/ 1701 w 2949"/>
                <a:gd name="T51" fmla="*/ 567 h 2268"/>
                <a:gd name="T52" fmla="*/ 1928 w 2949"/>
                <a:gd name="T53" fmla="*/ 794 h 2268"/>
                <a:gd name="T54" fmla="*/ 2155 w 2949"/>
                <a:gd name="T55" fmla="*/ 907 h 2268"/>
                <a:gd name="T56" fmla="*/ 2042 w 2949"/>
                <a:gd name="T57" fmla="*/ 1020 h 2268"/>
                <a:gd name="T58" fmla="*/ 2155 w 2949"/>
                <a:gd name="T59" fmla="*/ 1134 h 2268"/>
                <a:gd name="T60" fmla="*/ 2268 w 2949"/>
                <a:gd name="T61" fmla="*/ 1247 h 2268"/>
                <a:gd name="T62" fmla="*/ 2382 w 2949"/>
                <a:gd name="T63" fmla="*/ 1361 h 2268"/>
                <a:gd name="T64" fmla="*/ 2609 w 2949"/>
                <a:gd name="T65" fmla="*/ 1474 h 2268"/>
                <a:gd name="T66" fmla="*/ 2835 w 2949"/>
                <a:gd name="T67" fmla="*/ 1701 h 2268"/>
                <a:gd name="T68" fmla="*/ 2949 w 2949"/>
                <a:gd name="T69" fmla="*/ 1587 h 22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949" h="2268">
                  <a:moveTo>
                    <a:pt x="2949" y="1701"/>
                  </a:moveTo>
                  <a:lnTo>
                    <a:pt x="2949" y="1814"/>
                  </a:lnTo>
                  <a:lnTo>
                    <a:pt x="2835" y="1814"/>
                  </a:lnTo>
                  <a:lnTo>
                    <a:pt x="2835" y="1928"/>
                  </a:lnTo>
                  <a:lnTo>
                    <a:pt x="2495" y="1928"/>
                  </a:lnTo>
                  <a:lnTo>
                    <a:pt x="2495" y="2041"/>
                  </a:lnTo>
                  <a:lnTo>
                    <a:pt x="2268" y="2041"/>
                  </a:lnTo>
                  <a:lnTo>
                    <a:pt x="2155" y="2041"/>
                  </a:lnTo>
                  <a:lnTo>
                    <a:pt x="2155" y="1928"/>
                  </a:lnTo>
                  <a:lnTo>
                    <a:pt x="2042" y="1928"/>
                  </a:lnTo>
                  <a:lnTo>
                    <a:pt x="2042" y="2041"/>
                  </a:lnTo>
                  <a:lnTo>
                    <a:pt x="1928" y="2041"/>
                  </a:lnTo>
                  <a:lnTo>
                    <a:pt x="1928" y="2268"/>
                  </a:lnTo>
                  <a:lnTo>
                    <a:pt x="1475" y="2268"/>
                  </a:lnTo>
                  <a:lnTo>
                    <a:pt x="1475" y="2154"/>
                  </a:lnTo>
                  <a:lnTo>
                    <a:pt x="1361" y="2154"/>
                  </a:lnTo>
                  <a:lnTo>
                    <a:pt x="1361" y="2041"/>
                  </a:lnTo>
                  <a:lnTo>
                    <a:pt x="1248" y="2041"/>
                  </a:lnTo>
                  <a:lnTo>
                    <a:pt x="1248" y="1928"/>
                  </a:lnTo>
                  <a:lnTo>
                    <a:pt x="567" y="1928"/>
                  </a:lnTo>
                  <a:lnTo>
                    <a:pt x="567" y="1814"/>
                  </a:lnTo>
                  <a:lnTo>
                    <a:pt x="114" y="1814"/>
                  </a:lnTo>
                  <a:lnTo>
                    <a:pt x="114" y="1701"/>
                  </a:lnTo>
                  <a:lnTo>
                    <a:pt x="0" y="1701"/>
                  </a:lnTo>
                  <a:lnTo>
                    <a:pt x="0" y="1474"/>
                  </a:lnTo>
                  <a:lnTo>
                    <a:pt x="114" y="1474"/>
                  </a:lnTo>
                  <a:lnTo>
                    <a:pt x="114" y="1361"/>
                  </a:lnTo>
                  <a:lnTo>
                    <a:pt x="227" y="1361"/>
                  </a:lnTo>
                  <a:lnTo>
                    <a:pt x="227" y="1247"/>
                  </a:lnTo>
                  <a:lnTo>
                    <a:pt x="114" y="1247"/>
                  </a:lnTo>
                  <a:lnTo>
                    <a:pt x="114" y="1134"/>
                  </a:lnTo>
                  <a:lnTo>
                    <a:pt x="227" y="1134"/>
                  </a:lnTo>
                  <a:lnTo>
                    <a:pt x="227" y="907"/>
                  </a:lnTo>
                  <a:lnTo>
                    <a:pt x="114" y="907"/>
                  </a:lnTo>
                  <a:lnTo>
                    <a:pt x="114" y="567"/>
                  </a:lnTo>
                  <a:lnTo>
                    <a:pt x="227" y="567"/>
                  </a:lnTo>
                  <a:lnTo>
                    <a:pt x="227" y="453"/>
                  </a:lnTo>
                  <a:lnTo>
                    <a:pt x="454" y="453"/>
                  </a:lnTo>
                  <a:lnTo>
                    <a:pt x="454" y="227"/>
                  </a:lnTo>
                  <a:lnTo>
                    <a:pt x="567" y="227"/>
                  </a:lnTo>
                  <a:lnTo>
                    <a:pt x="567" y="113"/>
                  </a:lnTo>
                  <a:lnTo>
                    <a:pt x="794" y="113"/>
                  </a:lnTo>
                  <a:lnTo>
                    <a:pt x="794" y="0"/>
                  </a:lnTo>
                  <a:lnTo>
                    <a:pt x="1134" y="0"/>
                  </a:lnTo>
                  <a:lnTo>
                    <a:pt x="1134" y="113"/>
                  </a:lnTo>
                  <a:lnTo>
                    <a:pt x="1248" y="113"/>
                  </a:lnTo>
                  <a:lnTo>
                    <a:pt x="1248" y="227"/>
                  </a:lnTo>
                  <a:lnTo>
                    <a:pt x="1361" y="227"/>
                  </a:lnTo>
                  <a:lnTo>
                    <a:pt x="1361" y="340"/>
                  </a:lnTo>
                  <a:lnTo>
                    <a:pt x="1588" y="340"/>
                  </a:lnTo>
                  <a:lnTo>
                    <a:pt x="1588" y="567"/>
                  </a:lnTo>
                  <a:lnTo>
                    <a:pt x="1701" y="567"/>
                  </a:lnTo>
                  <a:lnTo>
                    <a:pt x="1701" y="794"/>
                  </a:lnTo>
                  <a:lnTo>
                    <a:pt x="1928" y="794"/>
                  </a:lnTo>
                  <a:lnTo>
                    <a:pt x="1928" y="907"/>
                  </a:lnTo>
                  <a:lnTo>
                    <a:pt x="2155" y="907"/>
                  </a:lnTo>
                  <a:lnTo>
                    <a:pt x="2155" y="1020"/>
                  </a:lnTo>
                  <a:lnTo>
                    <a:pt x="2042" y="1020"/>
                  </a:lnTo>
                  <a:lnTo>
                    <a:pt x="2042" y="1134"/>
                  </a:lnTo>
                  <a:lnTo>
                    <a:pt x="2155" y="1134"/>
                  </a:lnTo>
                  <a:lnTo>
                    <a:pt x="2155" y="1247"/>
                  </a:lnTo>
                  <a:lnTo>
                    <a:pt x="2268" y="1247"/>
                  </a:lnTo>
                  <a:lnTo>
                    <a:pt x="2268" y="1361"/>
                  </a:lnTo>
                  <a:lnTo>
                    <a:pt x="2382" y="1361"/>
                  </a:lnTo>
                  <a:lnTo>
                    <a:pt x="2382" y="1474"/>
                  </a:lnTo>
                  <a:lnTo>
                    <a:pt x="2609" y="1474"/>
                  </a:lnTo>
                  <a:lnTo>
                    <a:pt x="2609" y="1701"/>
                  </a:lnTo>
                  <a:lnTo>
                    <a:pt x="2835" y="1701"/>
                  </a:lnTo>
                  <a:lnTo>
                    <a:pt x="2835" y="1587"/>
                  </a:lnTo>
                  <a:lnTo>
                    <a:pt x="2949" y="1587"/>
                  </a:lnTo>
                  <a:lnTo>
                    <a:pt x="2949" y="1701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06" name="Freeform 26">
              <a:extLst>
                <a:ext uri="{FF2B5EF4-FFF2-40B4-BE49-F238E27FC236}">
                  <a16:creationId xmlns:a16="http://schemas.microsoft.com/office/drawing/2014/main" id="{0A945C60-1A89-45EE-A7E4-A444E8202ECF}"/>
                </a:ext>
              </a:extLst>
            </p:cNvPr>
            <p:cNvSpPr>
              <a:spLocks/>
            </p:cNvSpPr>
            <p:nvPr/>
          </p:nvSpPr>
          <p:spPr bwMode="auto">
            <a:xfrm>
              <a:off x="2444" y="756"/>
              <a:ext cx="1701" cy="2608"/>
            </a:xfrm>
            <a:custGeom>
              <a:avLst/>
              <a:gdLst>
                <a:gd name="T0" fmla="*/ 1475 w 1701"/>
                <a:gd name="T1" fmla="*/ 0 h 2608"/>
                <a:gd name="T2" fmla="*/ 1475 w 1701"/>
                <a:gd name="T3" fmla="*/ 340 h 2608"/>
                <a:gd name="T4" fmla="*/ 1361 w 1701"/>
                <a:gd name="T5" fmla="*/ 340 h 2608"/>
                <a:gd name="T6" fmla="*/ 1361 w 1701"/>
                <a:gd name="T7" fmla="*/ 567 h 2608"/>
                <a:gd name="T8" fmla="*/ 1361 w 1701"/>
                <a:gd name="T9" fmla="*/ 680 h 2608"/>
                <a:gd name="T10" fmla="*/ 1248 w 1701"/>
                <a:gd name="T11" fmla="*/ 680 h 2608"/>
                <a:gd name="T12" fmla="*/ 1248 w 1701"/>
                <a:gd name="T13" fmla="*/ 1021 h 2608"/>
                <a:gd name="T14" fmla="*/ 1361 w 1701"/>
                <a:gd name="T15" fmla="*/ 1021 h 2608"/>
                <a:gd name="T16" fmla="*/ 1361 w 1701"/>
                <a:gd name="T17" fmla="*/ 1247 h 2608"/>
                <a:gd name="T18" fmla="*/ 1248 w 1701"/>
                <a:gd name="T19" fmla="*/ 1247 h 2608"/>
                <a:gd name="T20" fmla="*/ 1248 w 1701"/>
                <a:gd name="T21" fmla="*/ 1361 h 2608"/>
                <a:gd name="T22" fmla="*/ 1361 w 1701"/>
                <a:gd name="T23" fmla="*/ 1361 h 2608"/>
                <a:gd name="T24" fmla="*/ 1361 w 1701"/>
                <a:gd name="T25" fmla="*/ 1588 h 2608"/>
                <a:gd name="T26" fmla="*/ 1701 w 1701"/>
                <a:gd name="T27" fmla="*/ 1588 h 2608"/>
                <a:gd name="T28" fmla="*/ 1701 w 1701"/>
                <a:gd name="T29" fmla="*/ 1814 h 2608"/>
                <a:gd name="T30" fmla="*/ 1475 w 1701"/>
                <a:gd name="T31" fmla="*/ 1814 h 2608"/>
                <a:gd name="T32" fmla="*/ 1475 w 1701"/>
                <a:gd name="T33" fmla="*/ 2155 h 2608"/>
                <a:gd name="T34" fmla="*/ 1588 w 1701"/>
                <a:gd name="T35" fmla="*/ 2155 h 2608"/>
                <a:gd name="T36" fmla="*/ 1588 w 1701"/>
                <a:gd name="T37" fmla="*/ 2268 h 2608"/>
                <a:gd name="T38" fmla="*/ 1475 w 1701"/>
                <a:gd name="T39" fmla="*/ 2268 h 2608"/>
                <a:gd name="T40" fmla="*/ 1475 w 1701"/>
                <a:gd name="T41" fmla="*/ 2381 h 2608"/>
                <a:gd name="T42" fmla="*/ 1134 w 1701"/>
                <a:gd name="T43" fmla="*/ 2381 h 2608"/>
                <a:gd name="T44" fmla="*/ 1134 w 1701"/>
                <a:gd name="T45" fmla="*/ 2495 h 2608"/>
                <a:gd name="T46" fmla="*/ 908 w 1701"/>
                <a:gd name="T47" fmla="*/ 2495 h 2608"/>
                <a:gd name="T48" fmla="*/ 908 w 1701"/>
                <a:gd name="T49" fmla="*/ 2608 h 2608"/>
                <a:gd name="T50" fmla="*/ 681 w 1701"/>
                <a:gd name="T51" fmla="*/ 2608 h 2608"/>
                <a:gd name="T52" fmla="*/ 681 w 1701"/>
                <a:gd name="T53" fmla="*/ 2381 h 2608"/>
                <a:gd name="T54" fmla="*/ 794 w 1701"/>
                <a:gd name="T55" fmla="*/ 2381 h 2608"/>
                <a:gd name="T56" fmla="*/ 794 w 1701"/>
                <a:gd name="T57" fmla="*/ 2268 h 2608"/>
                <a:gd name="T58" fmla="*/ 908 w 1701"/>
                <a:gd name="T59" fmla="*/ 2268 h 2608"/>
                <a:gd name="T60" fmla="*/ 908 w 1701"/>
                <a:gd name="T61" fmla="*/ 2041 h 2608"/>
                <a:gd name="T62" fmla="*/ 681 w 1701"/>
                <a:gd name="T63" fmla="*/ 2041 h 2608"/>
                <a:gd name="T64" fmla="*/ 681 w 1701"/>
                <a:gd name="T65" fmla="*/ 1474 h 2608"/>
                <a:gd name="T66" fmla="*/ 794 w 1701"/>
                <a:gd name="T67" fmla="*/ 1474 h 2608"/>
                <a:gd name="T68" fmla="*/ 794 w 1701"/>
                <a:gd name="T69" fmla="*/ 1247 h 2608"/>
                <a:gd name="T70" fmla="*/ 681 w 1701"/>
                <a:gd name="T71" fmla="*/ 1247 h 2608"/>
                <a:gd name="T72" fmla="*/ 681 w 1701"/>
                <a:gd name="T73" fmla="*/ 1021 h 2608"/>
                <a:gd name="T74" fmla="*/ 341 w 1701"/>
                <a:gd name="T75" fmla="*/ 1021 h 2608"/>
                <a:gd name="T76" fmla="*/ 341 w 1701"/>
                <a:gd name="T77" fmla="*/ 1134 h 2608"/>
                <a:gd name="T78" fmla="*/ 0 w 1701"/>
                <a:gd name="T79" fmla="*/ 1134 h 2608"/>
                <a:gd name="T80" fmla="*/ 0 w 1701"/>
                <a:gd name="T81" fmla="*/ 794 h 2608"/>
                <a:gd name="T82" fmla="*/ 114 w 1701"/>
                <a:gd name="T83" fmla="*/ 794 h 2608"/>
                <a:gd name="T84" fmla="*/ 114 w 1701"/>
                <a:gd name="T85" fmla="*/ 680 h 2608"/>
                <a:gd name="T86" fmla="*/ 227 w 1701"/>
                <a:gd name="T87" fmla="*/ 680 h 2608"/>
                <a:gd name="T88" fmla="*/ 227 w 1701"/>
                <a:gd name="T89" fmla="*/ 567 h 2608"/>
                <a:gd name="T90" fmla="*/ 341 w 1701"/>
                <a:gd name="T91" fmla="*/ 567 h 2608"/>
                <a:gd name="T92" fmla="*/ 341 w 1701"/>
                <a:gd name="T93" fmla="*/ 454 h 2608"/>
                <a:gd name="T94" fmla="*/ 908 w 1701"/>
                <a:gd name="T95" fmla="*/ 454 h 2608"/>
                <a:gd name="T96" fmla="*/ 908 w 1701"/>
                <a:gd name="T97" fmla="*/ 113 h 2608"/>
                <a:gd name="T98" fmla="*/ 1021 w 1701"/>
                <a:gd name="T99" fmla="*/ 113 h 2608"/>
                <a:gd name="T100" fmla="*/ 1021 w 1701"/>
                <a:gd name="T101" fmla="*/ 0 h 2608"/>
                <a:gd name="T102" fmla="*/ 1475 w 1701"/>
                <a:gd name="T103" fmla="*/ 0 h 26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701" h="2608">
                  <a:moveTo>
                    <a:pt x="1475" y="0"/>
                  </a:moveTo>
                  <a:lnTo>
                    <a:pt x="1475" y="340"/>
                  </a:lnTo>
                  <a:lnTo>
                    <a:pt x="1361" y="340"/>
                  </a:lnTo>
                  <a:lnTo>
                    <a:pt x="1361" y="567"/>
                  </a:lnTo>
                  <a:lnTo>
                    <a:pt x="1361" y="680"/>
                  </a:lnTo>
                  <a:lnTo>
                    <a:pt x="1248" y="680"/>
                  </a:lnTo>
                  <a:lnTo>
                    <a:pt x="1248" y="1021"/>
                  </a:lnTo>
                  <a:lnTo>
                    <a:pt x="1361" y="1021"/>
                  </a:lnTo>
                  <a:lnTo>
                    <a:pt x="1361" y="1247"/>
                  </a:lnTo>
                  <a:lnTo>
                    <a:pt x="1248" y="1247"/>
                  </a:lnTo>
                  <a:lnTo>
                    <a:pt x="1248" y="1361"/>
                  </a:lnTo>
                  <a:lnTo>
                    <a:pt x="1361" y="1361"/>
                  </a:lnTo>
                  <a:lnTo>
                    <a:pt x="1361" y="1588"/>
                  </a:lnTo>
                  <a:lnTo>
                    <a:pt x="1701" y="1588"/>
                  </a:lnTo>
                  <a:lnTo>
                    <a:pt x="1701" y="1814"/>
                  </a:lnTo>
                  <a:lnTo>
                    <a:pt x="1475" y="1814"/>
                  </a:lnTo>
                  <a:lnTo>
                    <a:pt x="1475" y="2155"/>
                  </a:lnTo>
                  <a:lnTo>
                    <a:pt x="1588" y="2155"/>
                  </a:lnTo>
                  <a:lnTo>
                    <a:pt x="1588" y="2268"/>
                  </a:lnTo>
                  <a:lnTo>
                    <a:pt x="1475" y="2268"/>
                  </a:lnTo>
                  <a:lnTo>
                    <a:pt x="1475" y="2381"/>
                  </a:lnTo>
                  <a:lnTo>
                    <a:pt x="1134" y="2381"/>
                  </a:lnTo>
                  <a:lnTo>
                    <a:pt x="1134" y="2495"/>
                  </a:lnTo>
                  <a:lnTo>
                    <a:pt x="908" y="2495"/>
                  </a:lnTo>
                  <a:lnTo>
                    <a:pt x="908" y="2608"/>
                  </a:lnTo>
                  <a:lnTo>
                    <a:pt x="681" y="2608"/>
                  </a:lnTo>
                  <a:lnTo>
                    <a:pt x="681" y="2381"/>
                  </a:lnTo>
                  <a:lnTo>
                    <a:pt x="794" y="2381"/>
                  </a:lnTo>
                  <a:lnTo>
                    <a:pt x="794" y="2268"/>
                  </a:lnTo>
                  <a:lnTo>
                    <a:pt x="908" y="2268"/>
                  </a:lnTo>
                  <a:lnTo>
                    <a:pt x="908" y="2041"/>
                  </a:lnTo>
                  <a:lnTo>
                    <a:pt x="681" y="2041"/>
                  </a:lnTo>
                  <a:lnTo>
                    <a:pt x="681" y="1474"/>
                  </a:lnTo>
                  <a:lnTo>
                    <a:pt x="794" y="1474"/>
                  </a:lnTo>
                  <a:lnTo>
                    <a:pt x="794" y="1247"/>
                  </a:lnTo>
                  <a:lnTo>
                    <a:pt x="681" y="1247"/>
                  </a:lnTo>
                  <a:lnTo>
                    <a:pt x="681" y="1021"/>
                  </a:lnTo>
                  <a:lnTo>
                    <a:pt x="341" y="1021"/>
                  </a:lnTo>
                  <a:lnTo>
                    <a:pt x="341" y="1134"/>
                  </a:lnTo>
                  <a:lnTo>
                    <a:pt x="0" y="1134"/>
                  </a:lnTo>
                  <a:lnTo>
                    <a:pt x="0" y="794"/>
                  </a:lnTo>
                  <a:lnTo>
                    <a:pt x="114" y="794"/>
                  </a:lnTo>
                  <a:lnTo>
                    <a:pt x="114" y="680"/>
                  </a:lnTo>
                  <a:lnTo>
                    <a:pt x="227" y="680"/>
                  </a:lnTo>
                  <a:lnTo>
                    <a:pt x="227" y="567"/>
                  </a:lnTo>
                  <a:lnTo>
                    <a:pt x="341" y="567"/>
                  </a:lnTo>
                  <a:lnTo>
                    <a:pt x="341" y="454"/>
                  </a:lnTo>
                  <a:lnTo>
                    <a:pt x="908" y="454"/>
                  </a:lnTo>
                  <a:lnTo>
                    <a:pt x="908" y="113"/>
                  </a:lnTo>
                  <a:lnTo>
                    <a:pt x="1021" y="113"/>
                  </a:lnTo>
                  <a:lnTo>
                    <a:pt x="1021" y="0"/>
                  </a:lnTo>
                  <a:lnTo>
                    <a:pt x="1475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07" name="Freeform 27">
              <a:extLst>
                <a:ext uri="{FF2B5EF4-FFF2-40B4-BE49-F238E27FC236}">
                  <a16:creationId xmlns:a16="http://schemas.microsoft.com/office/drawing/2014/main" id="{9AE95426-9324-451A-9661-592BEA7113E3}"/>
                </a:ext>
              </a:extLst>
            </p:cNvPr>
            <p:cNvSpPr>
              <a:spLocks/>
            </p:cNvSpPr>
            <p:nvPr/>
          </p:nvSpPr>
          <p:spPr bwMode="auto">
            <a:xfrm>
              <a:off x="2218" y="1777"/>
              <a:ext cx="1134" cy="1474"/>
            </a:xfrm>
            <a:custGeom>
              <a:avLst/>
              <a:gdLst>
                <a:gd name="T0" fmla="*/ 226 w 1134"/>
                <a:gd name="T1" fmla="*/ 113 h 1474"/>
                <a:gd name="T2" fmla="*/ 226 w 1134"/>
                <a:gd name="T3" fmla="*/ 567 h 1474"/>
                <a:gd name="T4" fmla="*/ 113 w 1134"/>
                <a:gd name="T5" fmla="*/ 567 h 1474"/>
                <a:gd name="T6" fmla="*/ 113 w 1134"/>
                <a:gd name="T7" fmla="*/ 793 h 1474"/>
                <a:gd name="T8" fmla="*/ 0 w 1134"/>
                <a:gd name="T9" fmla="*/ 793 h 1474"/>
                <a:gd name="T10" fmla="*/ 0 w 1134"/>
                <a:gd name="T11" fmla="*/ 907 h 1474"/>
                <a:gd name="T12" fmla="*/ 113 w 1134"/>
                <a:gd name="T13" fmla="*/ 907 h 1474"/>
                <a:gd name="T14" fmla="*/ 113 w 1134"/>
                <a:gd name="T15" fmla="*/ 1020 h 1474"/>
                <a:gd name="T16" fmla="*/ 226 w 1134"/>
                <a:gd name="T17" fmla="*/ 1020 h 1474"/>
                <a:gd name="T18" fmla="*/ 226 w 1134"/>
                <a:gd name="T19" fmla="*/ 1134 h 1474"/>
                <a:gd name="T20" fmla="*/ 340 w 1134"/>
                <a:gd name="T21" fmla="*/ 1134 h 1474"/>
                <a:gd name="T22" fmla="*/ 340 w 1134"/>
                <a:gd name="T23" fmla="*/ 1247 h 1474"/>
                <a:gd name="T24" fmla="*/ 567 w 1134"/>
                <a:gd name="T25" fmla="*/ 1247 h 1474"/>
                <a:gd name="T26" fmla="*/ 567 w 1134"/>
                <a:gd name="T27" fmla="*/ 1474 h 1474"/>
                <a:gd name="T28" fmla="*/ 793 w 1134"/>
                <a:gd name="T29" fmla="*/ 1474 h 1474"/>
                <a:gd name="T30" fmla="*/ 793 w 1134"/>
                <a:gd name="T31" fmla="*/ 1360 h 1474"/>
                <a:gd name="T32" fmla="*/ 1020 w 1134"/>
                <a:gd name="T33" fmla="*/ 1360 h 1474"/>
                <a:gd name="T34" fmla="*/ 1020 w 1134"/>
                <a:gd name="T35" fmla="*/ 1247 h 1474"/>
                <a:gd name="T36" fmla="*/ 1134 w 1134"/>
                <a:gd name="T37" fmla="*/ 1247 h 1474"/>
                <a:gd name="T38" fmla="*/ 1134 w 1134"/>
                <a:gd name="T39" fmla="*/ 1020 h 1474"/>
                <a:gd name="T40" fmla="*/ 907 w 1134"/>
                <a:gd name="T41" fmla="*/ 1020 h 1474"/>
                <a:gd name="T42" fmla="*/ 907 w 1134"/>
                <a:gd name="T43" fmla="*/ 453 h 1474"/>
                <a:gd name="T44" fmla="*/ 1020 w 1134"/>
                <a:gd name="T45" fmla="*/ 453 h 1474"/>
                <a:gd name="T46" fmla="*/ 1020 w 1134"/>
                <a:gd name="T47" fmla="*/ 226 h 1474"/>
                <a:gd name="T48" fmla="*/ 907 w 1134"/>
                <a:gd name="T49" fmla="*/ 226 h 1474"/>
                <a:gd name="T50" fmla="*/ 907 w 1134"/>
                <a:gd name="T51" fmla="*/ 0 h 1474"/>
                <a:gd name="T52" fmla="*/ 567 w 1134"/>
                <a:gd name="T53" fmla="*/ 0 h 1474"/>
                <a:gd name="T54" fmla="*/ 567 w 1134"/>
                <a:gd name="T55" fmla="*/ 113 h 1474"/>
                <a:gd name="T56" fmla="*/ 226 w 1134"/>
                <a:gd name="T57" fmla="*/ 113 h 1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134" h="1474">
                  <a:moveTo>
                    <a:pt x="226" y="113"/>
                  </a:moveTo>
                  <a:lnTo>
                    <a:pt x="226" y="567"/>
                  </a:lnTo>
                  <a:lnTo>
                    <a:pt x="113" y="567"/>
                  </a:lnTo>
                  <a:lnTo>
                    <a:pt x="113" y="793"/>
                  </a:lnTo>
                  <a:lnTo>
                    <a:pt x="0" y="793"/>
                  </a:lnTo>
                  <a:lnTo>
                    <a:pt x="0" y="907"/>
                  </a:lnTo>
                  <a:lnTo>
                    <a:pt x="113" y="907"/>
                  </a:lnTo>
                  <a:lnTo>
                    <a:pt x="113" y="1020"/>
                  </a:lnTo>
                  <a:lnTo>
                    <a:pt x="226" y="1020"/>
                  </a:lnTo>
                  <a:lnTo>
                    <a:pt x="226" y="1134"/>
                  </a:lnTo>
                  <a:lnTo>
                    <a:pt x="340" y="1134"/>
                  </a:lnTo>
                  <a:lnTo>
                    <a:pt x="340" y="1247"/>
                  </a:lnTo>
                  <a:lnTo>
                    <a:pt x="567" y="1247"/>
                  </a:lnTo>
                  <a:lnTo>
                    <a:pt x="567" y="1474"/>
                  </a:lnTo>
                  <a:lnTo>
                    <a:pt x="793" y="1474"/>
                  </a:lnTo>
                  <a:lnTo>
                    <a:pt x="793" y="1360"/>
                  </a:lnTo>
                  <a:lnTo>
                    <a:pt x="1020" y="1360"/>
                  </a:lnTo>
                  <a:lnTo>
                    <a:pt x="1020" y="1247"/>
                  </a:lnTo>
                  <a:lnTo>
                    <a:pt x="1134" y="1247"/>
                  </a:lnTo>
                  <a:lnTo>
                    <a:pt x="1134" y="1020"/>
                  </a:lnTo>
                  <a:lnTo>
                    <a:pt x="907" y="1020"/>
                  </a:lnTo>
                  <a:lnTo>
                    <a:pt x="907" y="453"/>
                  </a:lnTo>
                  <a:lnTo>
                    <a:pt x="1020" y="453"/>
                  </a:lnTo>
                  <a:lnTo>
                    <a:pt x="1020" y="226"/>
                  </a:lnTo>
                  <a:lnTo>
                    <a:pt x="907" y="226"/>
                  </a:lnTo>
                  <a:lnTo>
                    <a:pt x="907" y="0"/>
                  </a:lnTo>
                  <a:lnTo>
                    <a:pt x="567" y="0"/>
                  </a:lnTo>
                  <a:lnTo>
                    <a:pt x="567" y="113"/>
                  </a:lnTo>
                  <a:lnTo>
                    <a:pt x="226" y="113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08" name="Freeform 28">
              <a:extLst>
                <a:ext uri="{FF2B5EF4-FFF2-40B4-BE49-F238E27FC236}">
                  <a16:creationId xmlns:a16="http://schemas.microsoft.com/office/drawing/2014/main" id="{F16E3D82-1396-4EFB-A5C3-007EA88D1286}"/>
                </a:ext>
              </a:extLst>
            </p:cNvPr>
            <p:cNvSpPr>
              <a:spLocks/>
            </p:cNvSpPr>
            <p:nvPr/>
          </p:nvSpPr>
          <p:spPr bwMode="auto">
            <a:xfrm>
              <a:off x="1764" y="1323"/>
              <a:ext cx="680" cy="567"/>
            </a:xfrm>
            <a:custGeom>
              <a:avLst/>
              <a:gdLst>
                <a:gd name="T0" fmla="*/ 680 w 680"/>
                <a:gd name="T1" fmla="*/ 227 h 567"/>
                <a:gd name="T2" fmla="*/ 454 w 680"/>
                <a:gd name="T3" fmla="*/ 227 h 567"/>
                <a:gd name="T4" fmla="*/ 454 w 680"/>
                <a:gd name="T5" fmla="*/ 113 h 567"/>
                <a:gd name="T6" fmla="*/ 340 w 680"/>
                <a:gd name="T7" fmla="*/ 113 h 567"/>
                <a:gd name="T8" fmla="*/ 340 w 680"/>
                <a:gd name="T9" fmla="*/ 0 h 567"/>
                <a:gd name="T10" fmla="*/ 0 w 680"/>
                <a:gd name="T11" fmla="*/ 0 h 567"/>
                <a:gd name="T12" fmla="*/ 0 w 680"/>
                <a:gd name="T13" fmla="*/ 227 h 567"/>
                <a:gd name="T14" fmla="*/ 113 w 680"/>
                <a:gd name="T15" fmla="*/ 227 h 567"/>
                <a:gd name="T16" fmla="*/ 113 w 680"/>
                <a:gd name="T17" fmla="*/ 340 h 567"/>
                <a:gd name="T18" fmla="*/ 227 w 680"/>
                <a:gd name="T19" fmla="*/ 340 h 567"/>
                <a:gd name="T20" fmla="*/ 227 w 680"/>
                <a:gd name="T21" fmla="*/ 454 h 567"/>
                <a:gd name="T22" fmla="*/ 340 w 680"/>
                <a:gd name="T23" fmla="*/ 454 h 567"/>
                <a:gd name="T24" fmla="*/ 340 w 680"/>
                <a:gd name="T25" fmla="*/ 567 h 567"/>
                <a:gd name="T26" fmla="*/ 680 w 680"/>
                <a:gd name="T27" fmla="*/ 567 h 567"/>
                <a:gd name="T28" fmla="*/ 680 w 680"/>
                <a:gd name="T29" fmla="*/ 227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80" h="567">
                  <a:moveTo>
                    <a:pt x="680" y="227"/>
                  </a:moveTo>
                  <a:lnTo>
                    <a:pt x="454" y="227"/>
                  </a:lnTo>
                  <a:lnTo>
                    <a:pt x="454" y="113"/>
                  </a:lnTo>
                  <a:lnTo>
                    <a:pt x="340" y="113"/>
                  </a:lnTo>
                  <a:lnTo>
                    <a:pt x="340" y="0"/>
                  </a:lnTo>
                  <a:lnTo>
                    <a:pt x="0" y="0"/>
                  </a:lnTo>
                  <a:lnTo>
                    <a:pt x="0" y="227"/>
                  </a:lnTo>
                  <a:lnTo>
                    <a:pt x="113" y="227"/>
                  </a:lnTo>
                  <a:lnTo>
                    <a:pt x="113" y="340"/>
                  </a:lnTo>
                  <a:lnTo>
                    <a:pt x="227" y="340"/>
                  </a:lnTo>
                  <a:lnTo>
                    <a:pt x="227" y="454"/>
                  </a:lnTo>
                  <a:lnTo>
                    <a:pt x="340" y="454"/>
                  </a:lnTo>
                  <a:lnTo>
                    <a:pt x="340" y="567"/>
                  </a:lnTo>
                  <a:lnTo>
                    <a:pt x="680" y="567"/>
                  </a:lnTo>
                  <a:lnTo>
                    <a:pt x="680" y="22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09" name="Freeform 29">
              <a:extLst>
                <a:ext uri="{FF2B5EF4-FFF2-40B4-BE49-F238E27FC236}">
                  <a16:creationId xmlns:a16="http://schemas.microsoft.com/office/drawing/2014/main" id="{C9B66207-734B-4DBE-85E1-36081DCD8745}"/>
                </a:ext>
              </a:extLst>
            </p:cNvPr>
            <p:cNvSpPr>
              <a:spLocks/>
            </p:cNvSpPr>
            <p:nvPr/>
          </p:nvSpPr>
          <p:spPr bwMode="auto">
            <a:xfrm>
              <a:off x="1310" y="1323"/>
              <a:ext cx="1134" cy="1134"/>
            </a:xfrm>
            <a:custGeom>
              <a:avLst/>
              <a:gdLst>
                <a:gd name="T0" fmla="*/ 454 w 1134"/>
                <a:gd name="T1" fmla="*/ 0 h 1134"/>
                <a:gd name="T2" fmla="*/ 114 w 1134"/>
                <a:gd name="T3" fmla="*/ 0 h 1134"/>
                <a:gd name="T4" fmla="*/ 114 w 1134"/>
                <a:gd name="T5" fmla="*/ 113 h 1134"/>
                <a:gd name="T6" fmla="*/ 0 w 1134"/>
                <a:gd name="T7" fmla="*/ 113 h 1134"/>
                <a:gd name="T8" fmla="*/ 0 w 1134"/>
                <a:gd name="T9" fmla="*/ 340 h 1134"/>
                <a:gd name="T10" fmla="*/ 114 w 1134"/>
                <a:gd name="T11" fmla="*/ 340 h 1134"/>
                <a:gd name="T12" fmla="*/ 114 w 1134"/>
                <a:gd name="T13" fmla="*/ 454 h 1134"/>
                <a:gd name="T14" fmla="*/ 227 w 1134"/>
                <a:gd name="T15" fmla="*/ 454 h 1134"/>
                <a:gd name="T16" fmla="*/ 227 w 1134"/>
                <a:gd name="T17" fmla="*/ 567 h 1134"/>
                <a:gd name="T18" fmla="*/ 454 w 1134"/>
                <a:gd name="T19" fmla="*/ 567 h 1134"/>
                <a:gd name="T20" fmla="*/ 454 w 1134"/>
                <a:gd name="T21" fmla="*/ 794 h 1134"/>
                <a:gd name="T22" fmla="*/ 567 w 1134"/>
                <a:gd name="T23" fmla="*/ 794 h 1134"/>
                <a:gd name="T24" fmla="*/ 567 w 1134"/>
                <a:gd name="T25" fmla="*/ 1021 h 1134"/>
                <a:gd name="T26" fmla="*/ 794 w 1134"/>
                <a:gd name="T27" fmla="*/ 1021 h 1134"/>
                <a:gd name="T28" fmla="*/ 794 w 1134"/>
                <a:gd name="T29" fmla="*/ 1134 h 1134"/>
                <a:gd name="T30" fmla="*/ 1021 w 1134"/>
                <a:gd name="T31" fmla="*/ 1134 h 1134"/>
                <a:gd name="T32" fmla="*/ 1021 w 1134"/>
                <a:gd name="T33" fmla="*/ 1021 h 1134"/>
                <a:gd name="T34" fmla="*/ 1134 w 1134"/>
                <a:gd name="T35" fmla="*/ 1021 h 1134"/>
                <a:gd name="T36" fmla="*/ 1134 w 1134"/>
                <a:gd name="T37" fmla="*/ 567 h 1134"/>
                <a:gd name="T38" fmla="*/ 794 w 1134"/>
                <a:gd name="T39" fmla="*/ 567 h 1134"/>
                <a:gd name="T40" fmla="*/ 794 w 1134"/>
                <a:gd name="T41" fmla="*/ 454 h 1134"/>
                <a:gd name="T42" fmla="*/ 681 w 1134"/>
                <a:gd name="T43" fmla="*/ 454 h 1134"/>
                <a:gd name="T44" fmla="*/ 681 w 1134"/>
                <a:gd name="T45" fmla="*/ 340 h 1134"/>
                <a:gd name="T46" fmla="*/ 567 w 1134"/>
                <a:gd name="T47" fmla="*/ 340 h 1134"/>
                <a:gd name="T48" fmla="*/ 567 w 1134"/>
                <a:gd name="T49" fmla="*/ 227 h 1134"/>
                <a:gd name="T50" fmla="*/ 454 w 1134"/>
                <a:gd name="T51" fmla="*/ 227 h 1134"/>
                <a:gd name="T52" fmla="*/ 454 w 1134"/>
                <a:gd name="T53" fmla="*/ 0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134" h="1134">
                  <a:moveTo>
                    <a:pt x="454" y="0"/>
                  </a:moveTo>
                  <a:lnTo>
                    <a:pt x="114" y="0"/>
                  </a:lnTo>
                  <a:lnTo>
                    <a:pt x="114" y="113"/>
                  </a:lnTo>
                  <a:lnTo>
                    <a:pt x="0" y="113"/>
                  </a:lnTo>
                  <a:lnTo>
                    <a:pt x="0" y="340"/>
                  </a:lnTo>
                  <a:lnTo>
                    <a:pt x="114" y="340"/>
                  </a:lnTo>
                  <a:lnTo>
                    <a:pt x="114" y="454"/>
                  </a:lnTo>
                  <a:lnTo>
                    <a:pt x="227" y="454"/>
                  </a:lnTo>
                  <a:lnTo>
                    <a:pt x="227" y="567"/>
                  </a:lnTo>
                  <a:lnTo>
                    <a:pt x="454" y="567"/>
                  </a:lnTo>
                  <a:lnTo>
                    <a:pt x="454" y="794"/>
                  </a:lnTo>
                  <a:lnTo>
                    <a:pt x="567" y="794"/>
                  </a:lnTo>
                  <a:lnTo>
                    <a:pt x="567" y="1021"/>
                  </a:lnTo>
                  <a:lnTo>
                    <a:pt x="794" y="1021"/>
                  </a:lnTo>
                  <a:lnTo>
                    <a:pt x="794" y="1134"/>
                  </a:lnTo>
                  <a:lnTo>
                    <a:pt x="1021" y="1134"/>
                  </a:lnTo>
                  <a:lnTo>
                    <a:pt x="1021" y="1021"/>
                  </a:lnTo>
                  <a:lnTo>
                    <a:pt x="1134" y="1021"/>
                  </a:lnTo>
                  <a:lnTo>
                    <a:pt x="1134" y="567"/>
                  </a:lnTo>
                  <a:lnTo>
                    <a:pt x="794" y="567"/>
                  </a:lnTo>
                  <a:lnTo>
                    <a:pt x="794" y="454"/>
                  </a:lnTo>
                  <a:lnTo>
                    <a:pt x="681" y="454"/>
                  </a:lnTo>
                  <a:lnTo>
                    <a:pt x="681" y="340"/>
                  </a:lnTo>
                  <a:lnTo>
                    <a:pt x="567" y="340"/>
                  </a:lnTo>
                  <a:lnTo>
                    <a:pt x="567" y="227"/>
                  </a:lnTo>
                  <a:lnTo>
                    <a:pt x="454" y="227"/>
                  </a:lnTo>
                  <a:lnTo>
                    <a:pt x="454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10" name="Freeform 30">
              <a:extLst>
                <a:ext uri="{FF2B5EF4-FFF2-40B4-BE49-F238E27FC236}">
                  <a16:creationId xmlns:a16="http://schemas.microsoft.com/office/drawing/2014/main" id="{3D11A922-4EBD-471D-A1BE-87FC4EEC0D3A}"/>
                </a:ext>
              </a:extLst>
            </p:cNvPr>
            <p:cNvSpPr>
              <a:spLocks/>
            </p:cNvSpPr>
            <p:nvPr/>
          </p:nvSpPr>
          <p:spPr bwMode="auto">
            <a:xfrm>
              <a:off x="3919" y="1777"/>
              <a:ext cx="1474" cy="1134"/>
            </a:xfrm>
            <a:custGeom>
              <a:avLst/>
              <a:gdLst>
                <a:gd name="T0" fmla="*/ 1360 w 1474"/>
                <a:gd name="T1" fmla="*/ 0 h 1134"/>
                <a:gd name="T2" fmla="*/ 1020 w 1474"/>
                <a:gd name="T3" fmla="*/ 0 h 1134"/>
                <a:gd name="T4" fmla="*/ 1020 w 1474"/>
                <a:gd name="T5" fmla="*/ 113 h 1134"/>
                <a:gd name="T6" fmla="*/ 793 w 1474"/>
                <a:gd name="T7" fmla="*/ 113 h 1134"/>
                <a:gd name="T8" fmla="*/ 793 w 1474"/>
                <a:gd name="T9" fmla="*/ 226 h 1134"/>
                <a:gd name="T10" fmla="*/ 680 w 1474"/>
                <a:gd name="T11" fmla="*/ 226 h 1134"/>
                <a:gd name="T12" fmla="*/ 680 w 1474"/>
                <a:gd name="T13" fmla="*/ 340 h 1134"/>
                <a:gd name="T14" fmla="*/ 453 w 1474"/>
                <a:gd name="T15" fmla="*/ 340 h 1134"/>
                <a:gd name="T16" fmla="*/ 453 w 1474"/>
                <a:gd name="T17" fmla="*/ 453 h 1134"/>
                <a:gd name="T18" fmla="*/ 340 w 1474"/>
                <a:gd name="T19" fmla="*/ 453 h 1134"/>
                <a:gd name="T20" fmla="*/ 226 w 1474"/>
                <a:gd name="T21" fmla="*/ 453 h 1134"/>
                <a:gd name="T22" fmla="*/ 226 w 1474"/>
                <a:gd name="T23" fmla="*/ 793 h 1134"/>
                <a:gd name="T24" fmla="*/ 0 w 1474"/>
                <a:gd name="T25" fmla="*/ 793 h 1134"/>
                <a:gd name="T26" fmla="*/ 0 w 1474"/>
                <a:gd name="T27" fmla="*/ 1134 h 1134"/>
                <a:gd name="T28" fmla="*/ 567 w 1474"/>
                <a:gd name="T29" fmla="*/ 1134 h 1134"/>
                <a:gd name="T30" fmla="*/ 567 w 1474"/>
                <a:gd name="T31" fmla="*/ 1020 h 1134"/>
                <a:gd name="T32" fmla="*/ 680 w 1474"/>
                <a:gd name="T33" fmla="*/ 1020 h 1134"/>
                <a:gd name="T34" fmla="*/ 680 w 1474"/>
                <a:gd name="T35" fmla="*/ 907 h 1134"/>
                <a:gd name="T36" fmla="*/ 793 w 1474"/>
                <a:gd name="T37" fmla="*/ 907 h 1134"/>
                <a:gd name="T38" fmla="*/ 793 w 1474"/>
                <a:gd name="T39" fmla="*/ 1020 h 1134"/>
                <a:gd name="T40" fmla="*/ 907 w 1474"/>
                <a:gd name="T41" fmla="*/ 1020 h 1134"/>
                <a:gd name="T42" fmla="*/ 907 w 1474"/>
                <a:gd name="T43" fmla="*/ 907 h 1134"/>
                <a:gd name="T44" fmla="*/ 1134 w 1474"/>
                <a:gd name="T45" fmla="*/ 907 h 1134"/>
                <a:gd name="T46" fmla="*/ 1134 w 1474"/>
                <a:gd name="T47" fmla="*/ 680 h 1134"/>
                <a:gd name="T48" fmla="*/ 1247 w 1474"/>
                <a:gd name="T49" fmla="*/ 680 h 1134"/>
                <a:gd name="T50" fmla="*/ 1247 w 1474"/>
                <a:gd name="T51" fmla="*/ 453 h 1134"/>
                <a:gd name="T52" fmla="*/ 1360 w 1474"/>
                <a:gd name="T53" fmla="*/ 453 h 1134"/>
                <a:gd name="T54" fmla="*/ 1360 w 1474"/>
                <a:gd name="T55" fmla="*/ 340 h 1134"/>
                <a:gd name="T56" fmla="*/ 1474 w 1474"/>
                <a:gd name="T57" fmla="*/ 340 h 1134"/>
                <a:gd name="T58" fmla="*/ 1474 w 1474"/>
                <a:gd name="T59" fmla="*/ 226 h 1134"/>
                <a:gd name="T60" fmla="*/ 1360 w 1474"/>
                <a:gd name="T61" fmla="*/ 226 h 1134"/>
                <a:gd name="T62" fmla="*/ 1360 w 1474"/>
                <a:gd name="T63" fmla="*/ 0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474" h="1134">
                  <a:moveTo>
                    <a:pt x="1360" y="0"/>
                  </a:moveTo>
                  <a:lnTo>
                    <a:pt x="1020" y="0"/>
                  </a:lnTo>
                  <a:lnTo>
                    <a:pt x="1020" y="113"/>
                  </a:lnTo>
                  <a:lnTo>
                    <a:pt x="793" y="113"/>
                  </a:lnTo>
                  <a:lnTo>
                    <a:pt x="793" y="226"/>
                  </a:lnTo>
                  <a:lnTo>
                    <a:pt x="680" y="226"/>
                  </a:lnTo>
                  <a:lnTo>
                    <a:pt x="680" y="340"/>
                  </a:lnTo>
                  <a:lnTo>
                    <a:pt x="453" y="340"/>
                  </a:lnTo>
                  <a:lnTo>
                    <a:pt x="453" y="453"/>
                  </a:lnTo>
                  <a:lnTo>
                    <a:pt x="340" y="453"/>
                  </a:lnTo>
                  <a:lnTo>
                    <a:pt x="226" y="453"/>
                  </a:lnTo>
                  <a:lnTo>
                    <a:pt x="226" y="793"/>
                  </a:lnTo>
                  <a:lnTo>
                    <a:pt x="0" y="793"/>
                  </a:lnTo>
                  <a:lnTo>
                    <a:pt x="0" y="1134"/>
                  </a:lnTo>
                  <a:lnTo>
                    <a:pt x="567" y="1134"/>
                  </a:lnTo>
                  <a:lnTo>
                    <a:pt x="567" y="1020"/>
                  </a:lnTo>
                  <a:lnTo>
                    <a:pt x="680" y="1020"/>
                  </a:lnTo>
                  <a:lnTo>
                    <a:pt x="680" y="907"/>
                  </a:lnTo>
                  <a:lnTo>
                    <a:pt x="793" y="907"/>
                  </a:lnTo>
                  <a:lnTo>
                    <a:pt x="793" y="1020"/>
                  </a:lnTo>
                  <a:lnTo>
                    <a:pt x="907" y="1020"/>
                  </a:lnTo>
                  <a:lnTo>
                    <a:pt x="907" y="907"/>
                  </a:lnTo>
                  <a:lnTo>
                    <a:pt x="1134" y="907"/>
                  </a:lnTo>
                  <a:lnTo>
                    <a:pt x="1134" y="680"/>
                  </a:lnTo>
                  <a:lnTo>
                    <a:pt x="1247" y="680"/>
                  </a:lnTo>
                  <a:lnTo>
                    <a:pt x="1247" y="453"/>
                  </a:lnTo>
                  <a:lnTo>
                    <a:pt x="1360" y="453"/>
                  </a:lnTo>
                  <a:lnTo>
                    <a:pt x="1360" y="340"/>
                  </a:lnTo>
                  <a:lnTo>
                    <a:pt x="1474" y="340"/>
                  </a:lnTo>
                  <a:lnTo>
                    <a:pt x="1474" y="226"/>
                  </a:lnTo>
                  <a:lnTo>
                    <a:pt x="1360" y="226"/>
                  </a:lnTo>
                  <a:lnTo>
                    <a:pt x="1360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11" name="Freeform 31">
              <a:extLst>
                <a:ext uri="{FF2B5EF4-FFF2-40B4-BE49-F238E27FC236}">
                  <a16:creationId xmlns:a16="http://schemas.microsoft.com/office/drawing/2014/main" id="{DEE2C475-92C2-44B1-920C-68CDF3CDC1AB}"/>
                </a:ext>
              </a:extLst>
            </p:cNvPr>
            <p:cNvSpPr>
              <a:spLocks/>
            </p:cNvSpPr>
            <p:nvPr/>
          </p:nvSpPr>
          <p:spPr bwMode="auto">
            <a:xfrm>
              <a:off x="3692" y="1436"/>
              <a:ext cx="1361" cy="908"/>
            </a:xfrm>
            <a:custGeom>
              <a:avLst/>
              <a:gdLst>
                <a:gd name="T0" fmla="*/ 1361 w 1361"/>
                <a:gd name="T1" fmla="*/ 0 h 908"/>
                <a:gd name="T2" fmla="*/ 1247 w 1361"/>
                <a:gd name="T3" fmla="*/ 0 h 908"/>
                <a:gd name="T4" fmla="*/ 1247 w 1361"/>
                <a:gd name="T5" fmla="*/ 114 h 908"/>
                <a:gd name="T6" fmla="*/ 907 w 1361"/>
                <a:gd name="T7" fmla="*/ 114 h 908"/>
                <a:gd name="T8" fmla="*/ 907 w 1361"/>
                <a:gd name="T9" fmla="*/ 227 h 908"/>
                <a:gd name="T10" fmla="*/ 0 w 1361"/>
                <a:gd name="T11" fmla="*/ 227 h 908"/>
                <a:gd name="T12" fmla="*/ 0 w 1361"/>
                <a:gd name="T13" fmla="*/ 341 h 908"/>
                <a:gd name="T14" fmla="*/ 113 w 1361"/>
                <a:gd name="T15" fmla="*/ 341 h 908"/>
                <a:gd name="T16" fmla="*/ 113 w 1361"/>
                <a:gd name="T17" fmla="*/ 567 h 908"/>
                <a:gd name="T18" fmla="*/ 0 w 1361"/>
                <a:gd name="T19" fmla="*/ 567 h 908"/>
                <a:gd name="T20" fmla="*/ 0 w 1361"/>
                <a:gd name="T21" fmla="*/ 681 h 908"/>
                <a:gd name="T22" fmla="*/ 113 w 1361"/>
                <a:gd name="T23" fmla="*/ 681 h 908"/>
                <a:gd name="T24" fmla="*/ 113 w 1361"/>
                <a:gd name="T25" fmla="*/ 908 h 908"/>
                <a:gd name="T26" fmla="*/ 453 w 1361"/>
                <a:gd name="T27" fmla="*/ 908 h 908"/>
                <a:gd name="T28" fmla="*/ 453 w 1361"/>
                <a:gd name="T29" fmla="*/ 794 h 908"/>
                <a:gd name="T30" fmla="*/ 680 w 1361"/>
                <a:gd name="T31" fmla="*/ 794 h 908"/>
                <a:gd name="T32" fmla="*/ 680 w 1361"/>
                <a:gd name="T33" fmla="*/ 681 h 908"/>
                <a:gd name="T34" fmla="*/ 907 w 1361"/>
                <a:gd name="T35" fmla="*/ 681 h 908"/>
                <a:gd name="T36" fmla="*/ 907 w 1361"/>
                <a:gd name="T37" fmla="*/ 567 h 908"/>
                <a:gd name="T38" fmla="*/ 1020 w 1361"/>
                <a:gd name="T39" fmla="*/ 567 h 908"/>
                <a:gd name="T40" fmla="*/ 1020 w 1361"/>
                <a:gd name="T41" fmla="*/ 454 h 908"/>
                <a:gd name="T42" fmla="*/ 1247 w 1361"/>
                <a:gd name="T43" fmla="*/ 454 h 908"/>
                <a:gd name="T44" fmla="*/ 1247 w 1361"/>
                <a:gd name="T45" fmla="*/ 341 h 908"/>
                <a:gd name="T46" fmla="*/ 1361 w 1361"/>
                <a:gd name="T47" fmla="*/ 341 h 908"/>
                <a:gd name="T48" fmla="*/ 1361 w 1361"/>
                <a:gd name="T49" fmla="*/ 0 h 9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61" h="908">
                  <a:moveTo>
                    <a:pt x="1361" y="0"/>
                  </a:moveTo>
                  <a:lnTo>
                    <a:pt x="1247" y="0"/>
                  </a:lnTo>
                  <a:lnTo>
                    <a:pt x="1247" y="114"/>
                  </a:lnTo>
                  <a:lnTo>
                    <a:pt x="907" y="114"/>
                  </a:lnTo>
                  <a:lnTo>
                    <a:pt x="907" y="227"/>
                  </a:lnTo>
                  <a:lnTo>
                    <a:pt x="0" y="227"/>
                  </a:lnTo>
                  <a:lnTo>
                    <a:pt x="0" y="341"/>
                  </a:lnTo>
                  <a:lnTo>
                    <a:pt x="113" y="341"/>
                  </a:lnTo>
                  <a:lnTo>
                    <a:pt x="113" y="567"/>
                  </a:lnTo>
                  <a:lnTo>
                    <a:pt x="0" y="567"/>
                  </a:lnTo>
                  <a:lnTo>
                    <a:pt x="0" y="681"/>
                  </a:lnTo>
                  <a:lnTo>
                    <a:pt x="113" y="681"/>
                  </a:lnTo>
                  <a:lnTo>
                    <a:pt x="113" y="908"/>
                  </a:lnTo>
                  <a:lnTo>
                    <a:pt x="453" y="908"/>
                  </a:lnTo>
                  <a:lnTo>
                    <a:pt x="453" y="794"/>
                  </a:lnTo>
                  <a:lnTo>
                    <a:pt x="680" y="794"/>
                  </a:lnTo>
                  <a:lnTo>
                    <a:pt x="680" y="681"/>
                  </a:lnTo>
                  <a:lnTo>
                    <a:pt x="907" y="681"/>
                  </a:lnTo>
                  <a:lnTo>
                    <a:pt x="907" y="567"/>
                  </a:lnTo>
                  <a:lnTo>
                    <a:pt x="1020" y="567"/>
                  </a:lnTo>
                  <a:lnTo>
                    <a:pt x="1020" y="454"/>
                  </a:lnTo>
                  <a:lnTo>
                    <a:pt x="1247" y="454"/>
                  </a:lnTo>
                  <a:lnTo>
                    <a:pt x="1247" y="341"/>
                  </a:lnTo>
                  <a:lnTo>
                    <a:pt x="1361" y="341"/>
                  </a:lnTo>
                  <a:lnTo>
                    <a:pt x="1361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12" name="Freeform 32">
              <a:extLst>
                <a:ext uri="{FF2B5EF4-FFF2-40B4-BE49-F238E27FC236}">
                  <a16:creationId xmlns:a16="http://schemas.microsoft.com/office/drawing/2014/main" id="{728E801D-F65C-4608-849B-378D2F842011}"/>
                </a:ext>
              </a:extLst>
            </p:cNvPr>
            <p:cNvSpPr>
              <a:spLocks/>
            </p:cNvSpPr>
            <p:nvPr/>
          </p:nvSpPr>
          <p:spPr bwMode="auto">
            <a:xfrm>
              <a:off x="3692" y="756"/>
              <a:ext cx="1361" cy="907"/>
            </a:xfrm>
            <a:custGeom>
              <a:avLst/>
              <a:gdLst>
                <a:gd name="T0" fmla="*/ 1247 w 1361"/>
                <a:gd name="T1" fmla="*/ 0 h 907"/>
                <a:gd name="T2" fmla="*/ 794 w 1361"/>
                <a:gd name="T3" fmla="*/ 0 h 907"/>
                <a:gd name="T4" fmla="*/ 794 w 1361"/>
                <a:gd name="T5" fmla="*/ 113 h 907"/>
                <a:gd name="T6" fmla="*/ 680 w 1361"/>
                <a:gd name="T7" fmla="*/ 113 h 907"/>
                <a:gd name="T8" fmla="*/ 680 w 1361"/>
                <a:gd name="T9" fmla="*/ 0 h 907"/>
                <a:gd name="T10" fmla="*/ 227 w 1361"/>
                <a:gd name="T11" fmla="*/ 0 h 907"/>
                <a:gd name="T12" fmla="*/ 227 w 1361"/>
                <a:gd name="T13" fmla="*/ 340 h 907"/>
                <a:gd name="T14" fmla="*/ 113 w 1361"/>
                <a:gd name="T15" fmla="*/ 340 h 907"/>
                <a:gd name="T16" fmla="*/ 113 w 1361"/>
                <a:gd name="T17" fmla="*/ 680 h 907"/>
                <a:gd name="T18" fmla="*/ 0 w 1361"/>
                <a:gd name="T19" fmla="*/ 680 h 907"/>
                <a:gd name="T20" fmla="*/ 0 w 1361"/>
                <a:gd name="T21" fmla="*/ 907 h 907"/>
                <a:gd name="T22" fmla="*/ 907 w 1361"/>
                <a:gd name="T23" fmla="*/ 907 h 907"/>
                <a:gd name="T24" fmla="*/ 907 w 1361"/>
                <a:gd name="T25" fmla="*/ 794 h 907"/>
                <a:gd name="T26" fmla="*/ 1247 w 1361"/>
                <a:gd name="T27" fmla="*/ 794 h 907"/>
                <a:gd name="T28" fmla="*/ 1247 w 1361"/>
                <a:gd name="T29" fmla="*/ 680 h 907"/>
                <a:gd name="T30" fmla="*/ 1361 w 1361"/>
                <a:gd name="T31" fmla="*/ 680 h 907"/>
                <a:gd name="T32" fmla="*/ 1361 w 1361"/>
                <a:gd name="T33" fmla="*/ 454 h 907"/>
                <a:gd name="T34" fmla="*/ 1247 w 1361"/>
                <a:gd name="T35" fmla="*/ 454 h 907"/>
                <a:gd name="T36" fmla="*/ 1247 w 1361"/>
                <a:gd name="T37" fmla="*/ 0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361" h="907">
                  <a:moveTo>
                    <a:pt x="1247" y="0"/>
                  </a:moveTo>
                  <a:lnTo>
                    <a:pt x="794" y="0"/>
                  </a:lnTo>
                  <a:lnTo>
                    <a:pt x="794" y="113"/>
                  </a:lnTo>
                  <a:lnTo>
                    <a:pt x="680" y="113"/>
                  </a:lnTo>
                  <a:lnTo>
                    <a:pt x="680" y="0"/>
                  </a:lnTo>
                  <a:lnTo>
                    <a:pt x="227" y="0"/>
                  </a:lnTo>
                  <a:lnTo>
                    <a:pt x="227" y="340"/>
                  </a:lnTo>
                  <a:lnTo>
                    <a:pt x="113" y="340"/>
                  </a:lnTo>
                  <a:lnTo>
                    <a:pt x="113" y="680"/>
                  </a:lnTo>
                  <a:lnTo>
                    <a:pt x="0" y="680"/>
                  </a:lnTo>
                  <a:lnTo>
                    <a:pt x="0" y="907"/>
                  </a:lnTo>
                  <a:lnTo>
                    <a:pt x="907" y="907"/>
                  </a:lnTo>
                  <a:lnTo>
                    <a:pt x="907" y="794"/>
                  </a:lnTo>
                  <a:lnTo>
                    <a:pt x="1247" y="794"/>
                  </a:lnTo>
                  <a:lnTo>
                    <a:pt x="1247" y="680"/>
                  </a:lnTo>
                  <a:lnTo>
                    <a:pt x="1361" y="680"/>
                  </a:lnTo>
                  <a:lnTo>
                    <a:pt x="1361" y="454"/>
                  </a:lnTo>
                  <a:lnTo>
                    <a:pt x="1247" y="454"/>
                  </a:lnTo>
                  <a:lnTo>
                    <a:pt x="1247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0513" name="Group 33">
            <a:extLst>
              <a:ext uri="{FF2B5EF4-FFF2-40B4-BE49-F238E27FC236}">
                <a16:creationId xmlns:a16="http://schemas.microsoft.com/office/drawing/2014/main" id="{31DCDE3B-A4C2-4A4C-B9F6-EC44AAFE445B}"/>
              </a:ext>
            </a:extLst>
          </p:cNvPr>
          <p:cNvGrpSpPr>
            <a:grpSpLocks/>
          </p:cNvGrpSpPr>
          <p:nvPr/>
        </p:nvGrpSpPr>
        <p:grpSpPr bwMode="auto">
          <a:xfrm>
            <a:off x="10010775" y="3540125"/>
            <a:ext cx="530225" cy="133350"/>
            <a:chOff x="1026" y="3760"/>
            <a:chExt cx="334" cy="84"/>
          </a:xfrm>
        </p:grpSpPr>
        <p:sp>
          <p:nvSpPr>
            <p:cNvPr id="20514" name="WordArt 34">
              <a:extLst>
                <a:ext uri="{FF2B5EF4-FFF2-40B4-BE49-F238E27FC236}">
                  <a16:creationId xmlns:a16="http://schemas.microsoft.com/office/drawing/2014/main" id="{60A45AA0-C589-40A6-8198-D17BADC4B66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26" y="3760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小松島市</a:t>
              </a:r>
            </a:p>
          </p:txBody>
        </p:sp>
        <p:sp>
          <p:nvSpPr>
            <p:cNvPr id="20515" name="WordArt 35">
              <a:extLst>
                <a:ext uri="{FF2B5EF4-FFF2-40B4-BE49-F238E27FC236}">
                  <a16:creationId xmlns:a16="http://schemas.microsoft.com/office/drawing/2014/main" id="{C708E622-5C1D-4B9A-BB24-E388A6056EB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27" y="3761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小松島市</a:t>
              </a:r>
            </a:p>
          </p:txBody>
        </p:sp>
      </p:grpSp>
      <p:grpSp>
        <p:nvGrpSpPr>
          <p:cNvPr id="20516" name="Group 36">
            <a:extLst>
              <a:ext uri="{FF2B5EF4-FFF2-40B4-BE49-F238E27FC236}">
                <a16:creationId xmlns:a16="http://schemas.microsoft.com/office/drawing/2014/main" id="{87DBB2E3-F2A9-4B1C-AA6A-ED066C5E18C0}"/>
              </a:ext>
            </a:extLst>
          </p:cNvPr>
          <p:cNvGrpSpPr>
            <a:grpSpLocks/>
          </p:cNvGrpSpPr>
          <p:nvPr/>
        </p:nvGrpSpPr>
        <p:grpSpPr bwMode="auto">
          <a:xfrm>
            <a:off x="9551988" y="1020763"/>
            <a:ext cx="396875" cy="133350"/>
            <a:chOff x="629" y="3760"/>
            <a:chExt cx="250" cy="84"/>
          </a:xfrm>
        </p:grpSpPr>
        <p:sp>
          <p:nvSpPr>
            <p:cNvPr id="20517" name="WordArt 37">
              <a:extLst>
                <a:ext uri="{FF2B5EF4-FFF2-40B4-BE49-F238E27FC236}">
                  <a16:creationId xmlns:a16="http://schemas.microsoft.com/office/drawing/2014/main" id="{0FCBFEA9-F61F-44B4-AB96-EA292F345AC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29" y="376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鳴門市</a:t>
              </a:r>
            </a:p>
          </p:txBody>
        </p:sp>
        <p:sp>
          <p:nvSpPr>
            <p:cNvPr id="20518" name="WordArt 38">
              <a:extLst>
                <a:ext uri="{FF2B5EF4-FFF2-40B4-BE49-F238E27FC236}">
                  <a16:creationId xmlns:a16="http://schemas.microsoft.com/office/drawing/2014/main" id="{EB5B8073-FDD0-440F-BF2E-F9EAA74C004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30" y="376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鳴門市</a:t>
              </a:r>
            </a:p>
          </p:txBody>
        </p:sp>
      </p:grpSp>
      <p:grpSp>
        <p:nvGrpSpPr>
          <p:cNvPr id="20519" name="Group 39">
            <a:extLst>
              <a:ext uri="{FF2B5EF4-FFF2-40B4-BE49-F238E27FC236}">
                <a16:creationId xmlns:a16="http://schemas.microsoft.com/office/drawing/2014/main" id="{514EB38B-F0AE-4DB6-93F7-7F8167B57F41}"/>
              </a:ext>
            </a:extLst>
          </p:cNvPr>
          <p:cNvGrpSpPr>
            <a:grpSpLocks/>
          </p:cNvGrpSpPr>
          <p:nvPr/>
        </p:nvGrpSpPr>
        <p:grpSpPr bwMode="auto">
          <a:xfrm>
            <a:off x="9191625" y="2730500"/>
            <a:ext cx="396875" cy="133350"/>
            <a:chOff x="210" y="3760"/>
            <a:chExt cx="250" cy="84"/>
          </a:xfrm>
        </p:grpSpPr>
        <p:sp>
          <p:nvSpPr>
            <p:cNvPr id="20520" name="WordArt 40">
              <a:extLst>
                <a:ext uri="{FF2B5EF4-FFF2-40B4-BE49-F238E27FC236}">
                  <a16:creationId xmlns:a16="http://schemas.microsoft.com/office/drawing/2014/main" id="{7B71794B-033C-4342-87D6-79ADEF0EEB2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10" y="376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徳島市</a:t>
              </a:r>
            </a:p>
          </p:txBody>
        </p:sp>
        <p:sp>
          <p:nvSpPr>
            <p:cNvPr id="20521" name="WordArt 41">
              <a:extLst>
                <a:ext uri="{FF2B5EF4-FFF2-40B4-BE49-F238E27FC236}">
                  <a16:creationId xmlns:a16="http://schemas.microsoft.com/office/drawing/2014/main" id="{9452AD44-E5E9-43F1-891E-8B81A8CBE67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11" y="376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徳島市</a:t>
              </a:r>
            </a:p>
          </p:txBody>
        </p:sp>
      </p:grpSp>
      <p:grpSp>
        <p:nvGrpSpPr>
          <p:cNvPr id="20522" name="Group 42">
            <a:extLst>
              <a:ext uri="{FF2B5EF4-FFF2-40B4-BE49-F238E27FC236}">
                <a16:creationId xmlns:a16="http://schemas.microsoft.com/office/drawing/2014/main" id="{A7019AC3-9358-400F-AC94-01D18F47BF5C}"/>
              </a:ext>
            </a:extLst>
          </p:cNvPr>
          <p:cNvGrpSpPr>
            <a:grpSpLocks/>
          </p:cNvGrpSpPr>
          <p:nvPr/>
        </p:nvGrpSpPr>
        <p:grpSpPr bwMode="auto">
          <a:xfrm>
            <a:off x="6491288" y="3000375"/>
            <a:ext cx="530225" cy="133350"/>
            <a:chOff x="1048" y="3961"/>
            <a:chExt cx="334" cy="84"/>
          </a:xfrm>
        </p:grpSpPr>
        <p:sp>
          <p:nvSpPr>
            <p:cNvPr id="20523" name="WordArt 43">
              <a:extLst>
                <a:ext uri="{FF2B5EF4-FFF2-40B4-BE49-F238E27FC236}">
                  <a16:creationId xmlns:a16="http://schemas.microsoft.com/office/drawing/2014/main" id="{6CD3F450-88E3-4BC3-8896-51BEBCECD07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48" y="3961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吉野川市</a:t>
              </a:r>
            </a:p>
          </p:txBody>
        </p:sp>
        <p:sp>
          <p:nvSpPr>
            <p:cNvPr id="20524" name="WordArt 44">
              <a:extLst>
                <a:ext uri="{FF2B5EF4-FFF2-40B4-BE49-F238E27FC236}">
                  <a16:creationId xmlns:a16="http://schemas.microsoft.com/office/drawing/2014/main" id="{5A8B7E67-9806-44B0-A7CA-0230E54EBE2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49" y="3962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吉野川市</a:t>
              </a:r>
            </a:p>
          </p:txBody>
        </p:sp>
      </p:grpSp>
      <p:grpSp>
        <p:nvGrpSpPr>
          <p:cNvPr id="20525" name="Group 45">
            <a:extLst>
              <a:ext uri="{FF2B5EF4-FFF2-40B4-BE49-F238E27FC236}">
                <a16:creationId xmlns:a16="http://schemas.microsoft.com/office/drawing/2014/main" id="{957D1B3A-CB1D-453A-8014-E0C00509264E}"/>
              </a:ext>
            </a:extLst>
          </p:cNvPr>
          <p:cNvGrpSpPr>
            <a:grpSpLocks/>
          </p:cNvGrpSpPr>
          <p:nvPr/>
        </p:nvGrpSpPr>
        <p:grpSpPr bwMode="auto">
          <a:xfrm>
            <a:off x="6761163" y="1830388"/>
            <a:ext cx="396875" cy="133350"/>
            <a:chOff x="651" y="3961"/>
            <a:chExt cx="250" cy="84"/>
          </a:xfrm>
        </p:grpSpPr>
        <p:sp>
          <p:nvSpPr>
            <p:cNvPr id="20526" name="WordArt 46">
              <a:extLst>
                <a:ext uri="{FF2B5EF4-FFF2-40B4-BE49-F238E27FC236}">
                  <a16:creationId xmlns:a16="http://schemas.microsoft.com/office/drawing/2014/main" id="{79EBCFD9-1EE1-448C-973B-220666D24F5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51" y="3961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阿波市</a:t>
              </a:r>
            </a:p>
          </p:txBody>
        </p:sp>
        <p:sp>
          <p:nvSpPr>
            <p:cNvPr id="20527" name="WordArt 47">
              <a:extLst>
                <a:ext uri="{FF2B5EF4-FFF2-40B4-BE49-F238E27FC236}">
                  <a16:creationId xmlns:a16="http://schemas.microsoft.com/office/drawing/2014/main" id="{DB45ED1B-4E01-48EE-B1FC-C2B70B5AABF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52" y="3962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阿波市</a:t>
              </a:r>
            </a:p>
          </p:txBody>
        </p:sp>
      </p:grpSp>
      <p:grpSp>
        <p:nvGrpSpPr>
          <p:cNvPr id="20528" name="Group 48">
            <a:extLst>
              <a:ext uri="{FF2B5EF4-FFF2-40B4-BE49-F238E27FC236}">
                <a16:creationId xmlns:a16="http://schemas.microsoft.com/office/drawing/2014/main" id="{A0FBDAEB-05F1-4117-9523-7B286805B8FC}"/>
              </a:ext>
            </a:extLst>
          </p:cNvPr>
          <p:cNvGrpSpPr>
            <a:grpSpLocks/>
          </p:cNvGrpSpPr>
          <p:nvPr/>
        </p:nvGrpSpPr>
        <p:grpSpPr bwMode="auto">
          <a:xfrm>
            <a:off x="10001250" y="4891088"/>
            <a:ext cx="396875" cy="133350"/>
            <a:chOff x="232" y="3961"/>
            <a:chExt cx="250" cy="84"/>
          </a:xfrm>
        </p:grpSpPr>
        <p:sp>
          <p:nvSpPr>
            <p:cNvPr id="20529" name="WordArt 49">
              <a:extLst>
                <a:ext uri="{FF2B5EF4-FFF2-40B4-BE49-F238E27FC236}">
                  <a16:creationId xmlns:a16="http://schemas.microsoft.com/office/drawing/2014/main" id="{ED901517-42D8-43F1-860A-F76EF9FCBCE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32" y="3961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阿南市</a:t>
              </a:r>
            </a:p>
          </p:txBody>
        </p:sp>
        <p:sp>
          <p:nvSpPr>
            <p:cNvPr id="20530" name="WordArt 50">
              <a:extLst>
                <a:ext uri="{FF2B5EF4-FFF2-40B4-BE49-F238E27FC236}">
                  <a16:creationId xmlns:a16="http://schemas.microsoft.com/office/drawing/2014/main" id="{FE0BCBA1-E59B-474F-9EEA-0C47E259AFB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33" y="3962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阿南市</a:t>
              </a:r>
            </a:p>
          </p:txBody>
        </p:sp>
      </p:grpSp>
      <p:grpSp>
        <p:nvGrpSpPr>
          <p:cNvPr id="20531" name="Group 51">
            <a:extLst>
              <a:ext uri="{FF2B5EF4-FFF2-40B4-BE49-F238E27FC236}">
                <a16:creationId xmlns:a16="http://schemas.microsoft.com/office/drawing/2014/main" id="{E9D611D3-F283-4C43-8D34-3918AF909BFB}"/>
              </a:ext>
            </a:extLst>
          </p:cNvPr>
          <p:cNvGrpSpPr>
            <a:grpSpLocks/>
          </p:cNvGrpSpPr>
          <p:nvPr/>
        </p:nvGrpSpPr>
        <p:grpSpPr bwMode="auto">
          <a:xfrm>
            <a:off x="8380413" y="3630613"/>
            <a:ext cx="530225" cy="133350"/>
            <a:chOff x="1048" y="4188"/>
            <a:chExt cx="334" cy="84"/>
          </a:xfrm>
        </p:grpSpPr>
        <p:sp>
          <p:nvSpPr>
            <p:cNvPr id="20532" name="WordArt 52">
              <a:extLst>
                <a:ext uri="{FF2B5EF4-FFF2-40B4-BE49-F238E27FC236}">
                  <a16:creationId xmlns:a16="http://schemas.microsoft.com/office/drawing/2014/main" id="{0872D036-B8BC-4B55-B900-D18A4AB8A8E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48" y="4188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佐那河内村</a:t>
              </a:r>
            </a:p>
          </p:txBody>
        </p:sp>
        <p:sp>
          <p:nvSpPr>
            <p:cNvPr id="20533" name="WordArt 53">
              <a:extLst>
                <a:ext uri="{FF2B5EF4-FFF2-40B4-BE49-F238E27FC236}">
                  <a16:creationId xmlns:a16="http://schemas.microsoft.com/office/drawing/2014/main" id="{70265341-8D69-412D-8502-4633D0E9465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49" y="4189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佐那河内村</a:t>
              </a:r>
            </a:p>
          </p:txBody>
        </p:sp>
      </p:grpSp>
      <p:grpSp>
        <p:nvGrpSpPr>
          <p:cNvPr id="20534" name="Group 54">
            <a:extLst>
              <a:ext uri="{FF2B5EF4-FFF2-40B4-BE49-F238E27FC236}">
                <a16:creationId xmlns:a16="http://schemas.microsoft.com/office/drawing/2014/main" id="{A34417A6-D483-4F0D-A15B-C75E571D1502}"/>
              </a:ext>
            </a:extLst>
          </p:cNvPr>
          <p:cNvGrpSpPr>
            <a:grpSpLocks/>
          </p:cNvGrpSpPr>
          <p:nvPr/>
        </p:nvGrpSpPr>
        <p:grpSpPr bwMode="auto">
          <a:xfrm>
            <a:off x="1809750" y="4260850"/>
            <a:ext cx="396875" cy="133350"/>
            <a:chOff x="651" y="4188"/>
            <a:chExt cx="250" cy="84"/>
          </a:xfrm>
        </p:grpSpPr>
        <p:sp>
          <p:nvSpPr>
            <p:cNvPr id="20535" name="WordArt 55">
              <a:extLst>
                <a:ext uri="{FF2B5EF4-FFF2-40B4-BE49-F238E27FC236}">
                  <a16:creationId xmlns:a16="http://schemas.microsoft.com/office/drawing/2014/main" id="{F69EA13C-2B6E-4400-9728-C392CB77FF8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51" y="4188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三好市</a:t>
              </a:r>
            </a:p>
          </p:txBody>
        </p:sp>
        <p:sp>
          <p:nvSpPr>
            <p:cNvPr id="20536" name="WordArt 56">
              <a:extLst>
                <a:ext uri="{FF2B5EF4-FFF2-40B4-BE49-F238E27FC236}">
                  <a16:creationId xmlns:a16="http://schemas.microsoft.com/office/drawing/2014/main" id="{0C79DABB-529A-4578-BB4A-8992BB7D97B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52" y="4189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三好市</a:t>
              </a:r>
            </a:p>
          </p:txBody>
        </p:sp>
      </p:grpSp>
      <p:grpSp>
        <p:nvGrpSpPr>
          <p:cNvPr id="20537" name="Group 57">
            <a:extLst>
              <a:ext uri="{FF2B5EF4-FFF2-40B4-BE49-F238E27FC236}">
                <a16:creationId xmlns:a16="http://schemas.microsoft.com/office/drawing/2014/main" id="{74555F19-2740-4F56-8988-50A8C8BC2515}"/>
              </a:ext>
            </a:extLst>
          </p:cNvPr>
          <p:cNvGrpSpPr>
            <a:grpSpLocks/>
          </p:cNvGrpSpPr>
          <p:nvPr/>
        </p:nvGrpSpPr>
        <p:grpSpPr bwMode="auto">
          <a:xfrm>
            <a:off x="5321300" y="3540125"/>
            <a:ext cx="396875" cy="133350"/>
            <a:chOff x="232" y="4188"/>
            <a:chExt cx="250" cy="84"/>
          </a:xfrm>
        </p:grpSpPr>
        <p:sp>
          <p:nvSpPr>
            <p:cNvPr id="20538" name="WordArt 58">
              <a:extLst>
                <a:ext uri="{FF2B5EF4-FFF2-40B4-BE49-F238E27FC236}">
                  <a16:creationId xmlns:a16="http://schemas.microsoft.com/office/drawing/2014/main" id="{1B636F78-5A49-45A1-A543-A4367E23285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32" y="4188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美馬市</a:t>
              </a:r>
            </a:p>
          </p:txBody>
        </p:sp>
        <p:sp>
          <p:nvSpPr>
            <p:cNvPr id="20539" name="WordArt 59">
              <a:extLst>
                <a:ext uri="{FF2B5EF4-FFF2-40B4-BE49-F238E27FC236}">
                  <a16:creationId xmlns:a16="http://schemas.microsoft.com/office/drawing/2014/main" id="{243C9742-B513-48BC-AA49-FF535336C14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33" y="4189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美馬市</a:t>
              </a:r>
            </a:p>
          </p:txBody>
        </p:sp>
      </p:grpSp>
      <p:grpSp>
        <p:nvGrpSpPr>
          <p:cNvPr id="20540" name="Group 60">
            <a:extLst>
              <a:ext uri="{FF2B5EF4-FFF2-40B4-BE49-F238E27FC236}">
                <a16:creationId xmlns:a16="http://schemas.microsoft.com/office/drawing/2014/main" id="{05975918-E45D-4D05-9C1F-55A477F9B741}"/>
              </a:ext>
            </a:extLst>
          </p:cNvPr>
          <p:cNvGrpSpPr>
            <a:grpSpLocks/>
          </p:cNvGrpSpPr>
          <p:nvPr/>
        </p:nvGrpSpPr>
        <p:grpSpPr bwMode="auto">
          <a:xfrm>
            <a:off x="4240213" y="3810000"/>
            <a:ext cx="530225" cy="133350"/>
            <a:chOff x="1105" y="4358"/>
            <a:chExt cx="334" cy="84"/>
          </a:xfrm>
        </p:grpSpPr>
        <p:sp>
          <p:nvSpPr>
            <p:cNvPr id="20541" name="WordArt 61">
              <a:extLst>
                <a:ext uri="{FF2B5EF4-FFF2-40B4-BE49-F238E27FC236}">
                  <a16:creationId xmlns:a16="http://schemas.microsoft.com/office/drawing/2014/main" id="{F4E2A590-4830-46F8-B65D-2477126E74E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05" y="4358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つるぎ町</a:t>
              </a:r>
            </a:p>
          </p:txBody>
        </p:sp>
        <p:sp>
          <p:nvSpPr>
            <p:cNvPr id="20542" name="WordArt 62">
              <a:extLst>
                <a:ext uri="{FF2B5EF4-FFF2-40B4-BE49-F238E27FC236}">
                  <a16:creationId xmlns:a16="http://schemas.microsoft.com/office/drawing/2014/main" id="{DC389899-9CAA-4E6D-B94D-358327417DF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06" y="4359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つるぎ町</a:t>
              </a:r>
            </a:p>
          </p:txBody>
        </p:sp>
      </p:grpSp>
      <p:grpSp>
        <p:nvGrpSpPr>
          <p:cNvPr id="20543" name="Group 63">
            <a:extLst>
              <a:ext uri="{FF2B5EF4-FFF2-40B4-BE49-F238E27FC236}">
                <a16:creationId xmlns:a16="http://schemas.microsoft.com/office/drawing/2014/main" id="{779DA01C-17F2-446E-888D-DC963A30B681}"/>
              </a:ext>
            </a:extLst>
          </p:cNvPr>
          <p:cNvGrpSpPr>
            <a:grpSpLocks/>
          </p:cNvGrpSpPr>
          <p:nvPr/>
        </p:nvGrpSpPr>
        <p:grpSpPr bwMode="auto">
          <a:xfrm>
            <a:off x="7661275" y="4710113"/>
            <a:ext cx="396875" cy="133350"/>
            <a:chOff x="708" y="4358"/>
            <a:chExt cx="250" cy="84"/>
          </a:xfrm>
        </p:grpSpPr>
        <p:sp>
          <p:nvSpPr>
            <p:cNvPr id="20544" name="WordArt 64">
              <a:extLst>
                <a:ext uri="{FF2B5EF4-FFF2-40B4-BE49-F238E27FC236}">
                  <a16:creationId xmlns:a16="http://schemas.microsoft.com/office/drawing/2014/main" id="{C2028F28-5D0E-4CEF-832B-0CFF4F335A9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08" y="4358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上勝町</a:t>
              </a:r>
            </a:p>
          </p:txBody>
        </p:sp>
        <p:sp>
          <p:nvSpPr>
            <p:cNvPr id="20545" name="WordArt 65">
              <a:extLst>
                <a:ext uri="{FF2B5EF4-FFF2-40B4-BE49-F238E27FC236}">
                  <a16:creationId xmlns:a16="http://schemas.microsoft.com/office/drawing/2014/main" id="{C5015CC8-ACDB-4413-B8B4-F83B363B10B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09" y="4359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上勝町</a:t>
              </a:r>
            </a:p>
          </p:txBody>
        </p:sp>
      </p:grpSp>
      <p:grpSp>
        <p:nvGrpSpPr>
          <p:cNvPr id="20546" name="Group 66">
            <a:extLst>
              <a:ext uri="{FF2B5EF4-FFF2-40B4-BE49-F238E27FC236}">
                <a16:creationId xmlns:a16="http://schemas.microsoft.com/office/drawing/2014/main" id="{75EB254A-FC28-4380-935A-B7C52101C703}"/>
              </a:ext>
            </a:extLst>
          </p:cNvPr>
          <p:cNvGrpSpPr>
            <a:grpSpLocks/>
          </p:cNvGrpSpPr>
          <p:nvPr/>
        </p:nvGrpSpPr>
        <p:grpSpPr bwMode="auto">
          <a:xfrm>
            <a:off x="8831263" y="4260850"/>
            <a:ext cx="396875" cy="133350"/>
            <a:chOff x="289" y="4358"/>
            <a:chExt cx="250" cy="84"/>
          </a:xfrm>
        </p:grpSpPr>
        <p:sp>
          <p:nvSpPr>
            <p:cNvPr id="20547" name="WordArt 67">
              <a:extLst>
                <a:ext uri="{FF2B5EF4-FFF2-40B4-BE49-F238E27FC236}">
                  <a16:creationId xmlns:a16="http://schemas.microsoft.com/office/drawing/2014/main" id="{2C0AD5D6-A2F8-4E36-BE09-B02C3591D7C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89" y="4358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勝浦町</a:t>
              </a:r>
            </a:p>
          </p:txBody>
        </p:sp>
        <p:sp>
          <p:nvSpPr>
            <p:cNvPr id="20548" name="WordArt 68">
              <a:extLst>
                <a:ext uri="{FF2B5EF4-FFF2-40B4-BE49-F238E27FC236}">
                  <a16:creationId xmlns:a16="http://schemas.microsoft.com/office/drawing/2014/main" id="{616DBE94-8508-4B73-B3C7-72A508C7110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90" y="4359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勝浦町</a:t>
              </a:r>
            </a:p>
          </p:txBody>
        </p:sp>
      </p:grpSp>
      <p:grpSp>
        <p:nvGrpSpPr>
          <p:cNvPr id="20549" name="Group 69">
            <a:extLst>
              <a:ext uri="{FF2B5EF4-FFF2-40B4-BE49-F238E27FC236}">
                <a16:creationId xmlns:a16="http://schemas.microsoft.com/office/drawing/2014/main" id="{98D10C9C-E28F-4810-B69E-ABC0ED37F410}"/>
              </a:ext>
            </a:extLst>
          </p:cNvPr>
          <p:cNvGrpSpPr>
            <a:grpSpLocks/>
          </p:cNvGrpSpPr>
          <p:nvPr/>
        </p:nvGrpSpPr>
        <p:grpSpPr bwMode="auto">
          <a:xfrm>
            <a:off x="7210425" y="3810000"/>
            <a:ext cx="396875" cy="133350"/>
            <a:chOff x="708" y="4497"/>
            <a:chExt cx="250" cy="84"/>
          </a:xfrm>
        </p:grpSpPr>
        <p:sp>
          <p:nvSpPr>
            <p:cNvPr id="20550" name="WordArt 70">
              <a:extLst>
                <a:ext uri="{FF2B5EF4-FFF2-40B4-BE49-F238E27FC236}">
                  <a16:creationId xmlns:a16="http://schemas.microsoft.com/office/drawing/2014/main" id="{3C41CE9F-F404-4E85-882F-9927D377CEF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08" y="449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神山町</a:t>
              </a:r>
            </a:p>
          </p:txBody>
        </p:sp>
        <p:sp>
          <p:nvSpPr>
            <p:cNvPr id="20551" name="WordArt 71">
              <a:extLst>
                <a:ext uri="{FF2B5EF4-FFF2-40B4-BE49-F238E27FC236}">
                  <a16:creationId xmlns:a16="http://schemas.microsoft.com/office/drawing/2014/main" id="{7C0F2AB6-AA3A-4ADB-A72F-8483F118B78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09" y="449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神山町</a:t>
              </a:r>
            </a:p>
          </p:txBody>
        </p:sp>
      </p:grpSp>
      <p:grpSp>
        <p:nvGrpSpPr>
          <p:cNvPr id="20552" name="Group 72">
            <a:extLst>
              <a:ext uri="{FF2B5EF4-FFF2-40B4-BE49-F238E27FC236}">
                <a16:creationId xmlns:a16="http://schemas.microsoft.com/office/drawing/2014/main" id="{7B3365F4-4766-4220-84F0-1BAAE21850EB}"/>
              </a:ext>
            </a:extLst>
          </p:cNvPr>
          <p:cNvGrpSpPr>
            <a:grpSpLocks/>
          </p:cNvGrpSpPr>
          <p:nvPr/>
        </p:nvGrpSpPr>
        <p:grpSpPr bwMode="auto">
          <a:xfrm>
            <a:off x="8201025" y="2370138"/>
            <a:ext cx="396875" cy="133350"/>
            <a:chOff x="289" y="4497"/>
            <a:chExt cx="250" cy="84"/>
          </a:xfrm>
        </p:grpSpPr>
        <p:sp>
          <p:nvSpPr>
            <p:cNvPr id="20553" name="WordArt 73">
              <a:extLst>
                <a:ext uri="{FF2B5EF4-FFF2-40B4-BE49-F238E27FC236}">
                  <a16:creationId xmlns:a16="http://schemas.microsoft.com/office/drawing/2014/main" id="{B45E7960-9A73-4933-8AD9-4086DAD4B06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89" y="449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石井町</a:t>
              </a:r>
            </a:p>
          </p:txBody>
        </p:sp>
        <p:sp>
          <p:nvSpPr>
            <p:cNvPr id="20554" name="WordArt 74">
              <a:extLst>
                <a:ext uri="{FF2B5EF4-FFF2-40B4-BE49-F238E27FC236}">
                  <a16:creationId xmlns:a16="http://schemas.microsoft.com/office/drawing/2014/main" id="{4137E07D-3A35-4374-99C1-8EB436E2A09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90" y="449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石井町</a:t>
              </a:r>
            </a:p>
          </p:txBody>
        </p:sp>
      </p:grpSp>
      <p:grpSp>
        <p:nvGrpSpPr>
          <p:cNvPr id="20555" name="Group 75">
            <a:extLst>
              <a:ext uri="{FF2B5EF4-FFF2-40B4-BE49-F238E27FC236}">
                <a16:creationId xmlns:a16="http://schemas.microsoft.com/office/drawing/2014/main" id="{C39E3953-AC8B-4CAC-A8FE-112B91CB80AC}"/>
              </a:ext>
            </a:extLst>
          </p:cNvPr>
          <p:cNvGrpSpPr>
            <a:grpSpLocks/>
          </p:cNvGrpSpPr>
          <p:nvPr/>
        </p:nvGrpSpPr>
        <p:grpSpPr bwMode="auto">
          <a:xfrm>
            <a:off x="8021638" y="7410450"/>
            <a:ext cx="396875" cy="133350"/>
            <a:chOff x="730" y="4698"/>
            <a:chExt cx="250" cy="84"/>
          </a:xfrm>
        </p:grpSpPr>
        <p:sp>
          <p:nvSpPr>
            <p:cNvPr id="20556" name="WordArt 76">
              <a:extLst>
                <a:ext uri="{FF2B5EF4-FFF2-40B4-BE49-F238E27FC236}">
                  <a16:creationId xmlns:a16="http://schemas.microsoft.com/office/drawing/2014/main" id="{E6980EF2-9177-44E3-9994-91319C1A7F5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30" y="4698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牟岐町</a:t>
              </a:r>
            </a:p>
          </p:txBody>
        </p:sp>
        <p:sp>
          <p:nvSpPr>
            <p:cNvPr id="20557" name="WordArt 77">
              <a:extLst>
                <a:ext uri="{FF2B5EF4-FFF2-40B4-BE49-F238E27FC236}">
                  <a16:creationId xmlns:a16="http://schemas.microsoft.com/office/drawing/2014/main" id="{416E862D-C8E6-4201-8A53-DDD8A96DE6C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31" y="4699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牟岐町</a:t>
              </a:r>
            </a:p>
          </p:txBody>
        </p:sp>
      </p:grpSp>
      <p:grpSp>
        <p:nvGrpSpPr>
          <p:cNvPr id="20558" name="Group 78">
            <a:extLst>
              <a:ext uri="{FF2B5EF4-FFF2-40B4-BE49-F238E27FC236}">
                <a16:creationId xmlns:a16="http://schemas.microsoft.com/office/drawing/2014/main" id="{53833F9E-BC52-4215-9682-2B305A35CC80}"/>
              </a:ext>
            </a:extLst>
          </p:cNvPr>
          <p:cNvGrpSpPr>
            <a:grpSpLocks/>
          </p:cNvGrpSpPr>
          <p:nvPr/>
        </p:nvGrpSpPr>
        <p:grpSpPr bwMode="auto">
          <a:xfrm>
            <a:off x="6491288" y="5880100"/>
            <a:ext cx="396875" cy="133350"/>
            <a:chOff x="311" y="4698"/>
            <a:chExt cx="250" cy="84"/>
          </a:xfrm>
        </p:grpSpPr>
        <p:sp>
          <p:nvSpPr>
            <p:cNvPr id="20559" name="WordArt 79">
              <a:extLst>
                <a:ext uri="{FF2B5EF4-FFF2-40B4-BE49-F238E27FC236}">
                  <a16:creationId xmlns:a16="http://schemas.microsoft.com/office/drawing/2014/main" id="{669B0072-24F2-4506-85DC-D503D0E15EF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11" y="4698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那賀町</a:t>
              </a:r>
            </a:p>
          </p:txBody>
        </p:sp>
        <p:sp>
          <p:nvSpPr>
            <p:cNvPr id="20560" name="WordArt 80">
              <a:extLst>
                <a:ext uri="{FF2B5EF4-FFF2-40B4-BE49-F238E27FC236}">
                  <a16:creationId xmlns:a16="http://schemas.microsoft.com/office/drawing/2014/main" id="{2D03DF18-A8D1-4E91-847F-53CC377FE0D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12" y="4699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那賀町</a:t>
              </a:r>
            </a:p>
          </p:txBody>
        </p:sp>
      </p:grpSp>
      <p:grpSp>
        <p:nvGrpSpPr>
          <p:cNvPr id="20561" name="Group 81">
            <a:extLst>
              <a:ext uri="{FF2B5EF4-FFF2-40B4-BE49-F238E27FC236}">
                <a16:creationId xmlns:a16="http://schemas.microsoft.com/office/drawing/2014/main" id="{5E17B384-4C40-4916-B287-360BFF1B65D3}"/>
              </a:ext>
            </a:extLst>
          </p:cNvPr>
          <p:cNvGrpSpPr>
            <a:grpSpLocks/>
          </p:cNvGrpSpPr>
          <p:nvPr/>
        </p:nvGrpSpPr>
        <p:grpSpPr bwMode="auto">
          <a:xfrm>
            <a:off x="6491288" y="7861300"/>
            <a:ext cx="396875" cy="133350"/>
            <a:chOff x="730" y="4925"/>
            <a:chExt cx="250" cy="84"/>
          </a:xfrm>
        </p:grpSpPr>
        <p:sp>
          <p:nvSpPr>
            <p:cNvPr id="20562" name="WordArt 82">
              <a:extLst>
                <a:ext uri="{FF2B5EF4-FFF2-40B4-BE49-F238E27FC236}">
                  <a16:creationId xmlns:a16="http://schemas.microsoft.com/office/drawing/2014/main" id="{9739ACDF-CE29-4DD9-BEEE-19FB11BF845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30" y="4925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海陽町</a:t>
              </a:r>
            </a:p>
          </p:txBody>
        </p:sp>
        <p:sp>
          <p:nvSpPr>
            <p:cNvPr id="20563" name="WordArt 83">
              <a:extLst>
                <a:ext uri="{FF2B5EF4-FFF2-40B4-BE49-F238E27FC236}">
                  <a16:creationId xmlns:a16="http://schemas.microsoft.com/office/drawing/2014/main" id="{9349E9EC-80C2-4C72-89A2-573A72A3118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31" y="4926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海陽町</a:t>
              </a:r>
            </a:p>
          </p:txBody>
        </p:sp>
      </p:grpSp>
      <p:grpSp>
        <p:nvGrpSpPr>
          <p:cNvPr id="20564" name="Group 84">
            <a:extLst>
              <a:ext uri="{FF2B5EF4-FFF2-40B4-BE49-F238E27FC236}">
                <a16:creationId xmlns:a16="http://schemas.microsoft.com/office/drawing/2014/main" id="{C28810A3-2D18-4FC8-881D-5C3BB3BF0AFA}"/>
              </a:ext>
            </a:extLst>
          </p:cNvPr>
          <p:cNvGrpSpPr>
            <a:grpSpLocks/>
          </p:cNvGrpSpPr>
          <p:nvPr/>
        </p:nvGrpSpPr>
        <p:grpSpPr bwMode="auto">
          <a:xfrm>
            <a:off x="8831263" y="6600825"/>
            <a:ext cx="396875" cy="133350"/>
            <a:chOff x="311" y="4925"/>
            <a:chExt cx="250" cy="84"/>
          </a:xfrm>
        </p:grpSpPr>
        <p:sp>
          <p:nvSpPr>
            <p:cNvPr id="20565" name="WordArt 85">
              <a:extLst>
                <a:ext uri="{FF2B5EF4-FFF2-40B4-BE49-F238E27FC236}">
                  <a16:creationId xmlns:a16="http://schemas.microsoft.com/office/drawing/2014/main" id="{FCDCDA07-F4E4-4764-AE69-DAED7FC7187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11" y="4925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美波町</a:t>
              </a:r>
            </a:p>
          </p:txBody>
        </p:sp>
        <p:sp>
          <p:nvSpPr>
            <p:cNvPr id="20566" name="WordArt 86">
              <a:extLst>
                <a:ext uri="{FF2B5EF4-FFF2-40B4-BE49-F238E27FC236}">
                  <a16:creationId xmlns:a16="http://schemas.microsoft.com/office/drawing/2014/main" id="{D150432C-2CA3-4128-96F9-CA7F4F283E9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12" y="4926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美波町</a:t>
              </a:r>
            </a:p>
          </p:txBody>
        </p:sp>
      </p:grpSp>
      <p:grpSp>
        <p:nvGrpSpPr>
          <p:cNvPr id="20567" name="Group 87">
            <a:extLst>
              <a:ext uri="{FF2B5EF4-FFF2-40B4-BE49-F238E27FC236}">
                <a16:creationId xmlns:a16="http://schemas.microsoft.com/office/drawing/2014/main" id="{33C9D0B9-22E6-4C48-8044-C3EFEE76A14A}"/>
              </a:ext>
            </a:extLst>
          </p:cNvPr>
          <p:cNvGrpSpPr>
            <a:grpSpLocks/>
          </p:cNvGrpSpPr>
          <p:nvPr/>
        </p:nvGrpSpPr>
        <p:grpSpPr bwMode="auto">
          <a:xfrm>
            <a:off x="9461500" y="1920875"/>
            <a:ext cx="396875" cy="133350"/>
            <a:chOff x="787" y="5095"/>
            <a:chExt cx="250" cy="84"/>
          </a:xfrm>
        </p:grpSpPr>
        <p:sp>
          <p:nvSpPr>
            <p:cNvPr id="20568" name="WordArt 88">
              <a:extLst>
                <a:ext uri="{FF2B5EF4-FFF2-40B4-BE49-F238E27FC236}">
                  <a16:creationId xmlns:a16="http://schemas.microsoft.com/office/drawing/2014/main" id="{F148E03B-63F5-4199-88E7-F6A5DFA6FBA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87" y="5095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北島町</a:t>
              </a:r>
            </a:p>
          </p:txBody>
        </p:sp>
        <p:sp>
          <p:nvSpPr>
            <p:cNvPr id="20569" name="WordArt 89">
              <a:extLst>
                <a:ext uri="{FF2B5EF4-FFF2-40B4-BE49-F238E27FC236}">
                  <a16:creationId xmlns:a16="http://schemas.microsoft.com/office/drawing/2014/main" id="{6CDF5F28-DEFE-43BC-B8E3-673AA77BC7A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88" y="5096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北島町</a:t>
              </a:r>
            </a:p>
          </p:txBody>
        </p:sp>
      </p:grpSp>
      <p:grpSp>
        <p:nvGrpSpPr>
          <p:cNvPr id="20570" name="Group 90">
            <a:extLst>
              <a:ext uri="{FF2B5EF4-FFF2-40B4-BE49-F238E27FC236}">
                <a16:creationId xmlns:a16="http://schemas.microsoft.com/office/drawing/2014/main" id="{28D848AB-D0CC-4803-8B72-EEA682ED54E5}"/>
              </a:ext>
            </a:extLst>
          </p:cNvPr>
          <p:cNvGrpSpPr>
            <a:grpSpLocks/>
          </p:cNvGrpSpPr>
          <p:nvPr/>
        </p:nvGrpSpPr>
        <p:grpSpPr bwMode="auto">
          <a:xfrm>
            <a:off x="10091738" y="1649413"/>
            <a:ext cx="396875" cy="133350"/>
            <a:chOff x="368" y="5095"/>
            <a:chExt cx="250" cy="84"/>
          </a:xfrm>
        </p:grpSpPr>
        <p:sp>
          <p:nvSpPr>
            <p:cNvPr id="20571" name="WordArt 91">
              <a:extLst>
                <a:ext uri="{FF2B5EF4-FFF2-40B4-BE49-F238E27FC236}">
                  <a16:creationId xmlns:a16="http://schemas.microsoft.com/office/drawing/2014/main" id="{F79FEADC-D08E-4C84-9683-F6B3D91161C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68" y="5095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松茂町</a:t>
              </a:r>
            </a:p>
          </p:txBody>
        </p:sp>
        <p:sp>
          <p:nvSpPr>
            <p:cNvPr id="20572" name="WordArt 92">
              <a:extLst>
                <a:ext uri="{FF2B5EF4-FFF2-40B4-BE49-F238E27FC236}">
                  <a16:creationId xmlns:a16="http://schemas.microsoft.com/office/drawing/2014/main" id="{B947EA02-99F0-4906-BEA4-81E3DD66F2A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69" y="5096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松茂町</a:t>
              </a:r>
            </a:p>
          </p:txBody>
        </p:sp>
      </p:grpSp>
      <p:grpSp>
        <p:nvGrpSpPr>
          <p:cNvPr id="20573" name="Group 93">
            <a:extLst>
              <a:ext uri="{FF2B5EF4-FFF2-40B4-BE49-F238E27FC236}">
                <a16:creationId xmlns:a16="http://schemas.microsoft.com/office/drawing/2014/main" id="{ADB2F079-4C06-429E-BFDA-6BDCFAFC8FC3}"/>
              </a:ext>
            </a:extLst>
          </p:cNvPr>
          <p:cNvGrpSpPr>
            <a:grpSpLocks/>
          </p:cNvGrpSpPr>
          <p:nvPr/>
        </p:nvGrpSpPr>
        <p:grpSpPr bwMode="auto">
          <a:xfrm>
            <a:off x="8470900" y="1379538"/>
            <a:ext cx="396875" cy="133350"/>
            <a:chOff x="821" y="5234"/>
            <a:chExt cx="250" cy="84"/>
          </a:xfrm>
        </p:grpSpPr>
        <p:sp>
          <p:nvSpPr>
            <p:cNvPr id="20574" name="WordArt 94">
              <a:extLst>
                <a:ext uri="{FF2B5EF4-FFF2-40B4-BE49-F238E27FC236}">
                  <a16:creationId xmlns:a16="http://schemas.microsoft.com/office/drawing/2014/main" id="{31000902-91A5-4826-980B-8810BED879D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21" y="5234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板野町</a:t>
              </a:r>
            </a:p>
          </p:txBody>
        </p:sp>
        <p:sp>
          <p:nvSpPr>
            <p:cNvPr id="20575" name="WordArt 95">
              <a:extLst>
                <a:ext uri="{FF2B5EF4-FFF2-40B4-BE49-F238E27FC236}">
                  <a16:creationId xmlns:a16="http://schemas.microsoft.com/office/drawing/2014/main" id="{E0BE54B5-AE55-440C-B756-C6D7B13FEEB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22" y="5235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板野町</a:t>
              </a:r>
            </a:p>
          </p:txBody>
        </p:sp>
      </p:grpSp>
      <p:grpSp>
        <p:nvGrpSpPr>
          <p:cNvPr id="20576" name="Group 96">
            <a:extLst>
              <a:ext uri="{FF2B5EF4-FFF2-40B4-BE49-F238E27FC236}">
                <a16:creationId xmlns:a16="http://schemas.microsoft.com/office/drawing/2014/main" id="{F55933B7-3DC0-4D15-BE66-80E79C55ED56}"/>
              </a:ext>
            </a:extLst>
          </p:cNvPr>
          <p:cNvGrpSpPr>
            <a:grpSpLocks/>
          </p:cNvGrpSpPr>
          <p:nvPr/>
        </p:nvGrpSpPr>
        <p:grpSpPr bwMode="auto">
          <a:xfrm>
            <a:off x="8921750" y="1830388"/>
            <a:ext cx="396875" cy="133350"/>
            <a:chOff x="402" y="5234"/>
            <a:chExt cx="250" cy="84"/>
          </a:xfrm>
        </p:grpSpPr>
        <p:sp>
          <p:nvSpPr>
            <p:cNvPr id="20577" name="WordArt 97">
              <a:extLst>
                <a:ext uri="{FF2B5EF4-FFF2-40B4-BE49-F238E27FC236}">
                  <a16:creationId xmlns:a16="http://schemas.microsoft.com/office/drawing/2014/main" id="{996D63F4-6562-491E-9189-7D2CF8163BF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02" y="5234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藍住町</a:t>
              </a:r>
            </a:p>
          </p:txBody>
        </p:sp>
        <p:sp>
          <p:nvSpPr>
            <p:cNvPr id="20578" name="WordArt 98">
              <a:extLst>
                <a:ext uri="{FF2B5EF4-FFF2-40B4-BE49-F238E27FC236}">
                  <a16:creationId xmlns:a16="http://schemas.microsoft.com/office/drawing/2014/main" id="{A86C884B-7F2C-4408-8417-3ED26C3AEDB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03" y="5235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藍住町</a:t>
              </a:r>
            </a:p>
          </p:txBody>
        </p:sp>
      </p:grpSp>
      <p:grpSp>
        <p:nvGrpSpPr>
          <p:cNvPr id="20579" name="Group 99">
            <a:extLst>
              <a:ext uri="{FF2B5EF4-FFF2-40B4-BE49-F238E27FC236}">
                <a16:creationId xmlns:a16="http://schemas.microsoft.com/office/drawing/2014/main" id="{D3B7A32A-5332-4AC5-9A7A-CD2DA6302F59}"/>
              </a:ext>
            </a:extLst>
          </p:cNvPr>
          <p:cNvGrpSpPr>
            <a:grpSpLocks/>
          </p:cNvGrpSpPr>
          <p:nvPr/>
        </p:nvGrpSpPr>
        <p:grpSpPr bwMode="auto">
          <a:xfrm>
            <a:off x="7931150" y="1739900"/>
            <a:ext cx="396875" cy="133350"/>
            <a:chOff x="424" y="5435"/>
            <a:chExt cx="250" cy="84"/>
          </a:xfrm>
        </p:grpSpPr>
        <p:sp>
          <p:nvSpPr>
            <p:cNvPr id="20580" name="WordArt 100">
              <a:extLst>
                <a:ext uri="{FF2B5EF4-FFF2-40B4-BE49-F238E27FC236}">
                  <a16:creationId xmlns:a16="http://schemas.microsoft.com/office/drawing/2014/main" id="{A0FF991C-2615-42B9-A37B-C8FCAC519ED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24" y="5435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上板町</a:t>
              </a:r>
            </a:p>
          </p:txBody>
        </p:sp>
        <p:sp>
          <p:nvSpPr>
            <p:cNvPr id="20581" name="WordArt 101">
              <a:extLst>
                <a:ext uri="{FF2B5EF4-FFF2-40B4-BE49-F238E27FC236}">
                  <a16:creationId xmlns:a16="http://schemas.microsoft.com/office/drawing/2014/main" id="{5429BB47-AF92-4C7B-A443-E72270C84EA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25" y="5436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上板町</a:t>
              </a:r>
            </a:p>
          </p:txBody>
        </p:sp>
      </p:grpSp>
      <p:grpSp>
        <p:nvGrpSpPr>
          <p:cNvPr id="20582" name="Group 102">
            <a:extLst>
              <a:ext uri="{FF2B5EF4-FFF2-40B4-BE49-F238E27FC236}">
                <a16:creationId xmlns:a16="http://schemas.microsoft.com/office/drawing/2014/main" id="{DC623228-66FC-4867-BD95-9A9F31C0F90C}"/>
              </a:ext>
            </a:extLst>
          </p:cNvPr>
          <p:cNvGrpSpPr>
            <a:grpSpLocks/>
          </p:cNvGrpSpPr>
          <p:nvPr/>
        </p:nvGrpSpPr>
        <p:grpSpPr bwMode="auto">
          <a:xfrm>
            <a:off x="2979738" y="3090863"/>
            <a:ext cx="530225" cy="133350"/>
            <a:chOff x="1218" y="4528"/>
            <a:chExt cx="334" cy="84"/>
          </a:xfrm>
        </p:grpSpPr>
        <p:sp>
          <p:nvSpPr>
            <p:cNvPr id="20583" name="WordArt 103">
              <a:extLst>
                <a:ext uri="{FF2B5EF4-FFF2-40B4-BE49-F238E27FC236}">
                  <a16:creationId xmlns:a16="http://schemas.microsoft.com/office/drawing/2014/main" id="{F12ADE81-9139-4541-B13B-E3D6BF738BF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18" y="4528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東みよし町</a:t>
              </a:r>
            </a:p>
          </p:txBody>
        </p:sp>
        <p:sp>
          <p:nvSpPr>
            <p:cNvPr id="20584" name="WordArt 104">
              <a:extLst>
                <a:ext uri="{FF2B5EF4-FFF2-40B4-BE49-F238E27FC236}">
                  <a16:creationId xmlns:a16="http://schemas.microsoft.com/office/drawing/2014/main" id="{AB42402A-DE5C-4E76-B9AF-3F2078A9B74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19" y="4529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東みよし町</a:t>
              </a:r>
            </a:p>
          </p:txBody>
        </p:sp>
      </p:grpSp>
      <p:grpSp>
        <p:nvGrpSpPr>
          <p:cNvPr id="20585" name="Group 105">
            <a:extLst>
              <a:ext uri="{FF2B5EF4-FFF2-40B4-BE49-F238E27FC236}">
                <a16:creationId xmlns:a16="http://schemas.microsoft.com/office/drawing/2014/main" id="{4D4FCCCB-5A97-4A10-885F-773AD8B73511}"/>
              </a:ext>
            </a:extLst>
          </p:cNvPr>
          <p:cNvGrpSpPr>
            <a:grpSpLocks/>
          </p:cNvGrpSpPr>
          <p:nvPr/>
        </p:nvGrpSpPr>
        <p:grpSpPr bwMode="auto">
          <a:xfrm>
            <a:off x="3249613" y="2549525"/>
            <a:ext cx="396875" cy="133350"/>
            <a:chOff x="651" y="4188"/>
            <a:chExt cx="250" cy="84"/>
          </a:xfrm>
        </p:grpSpPr>
        <p:sp>
          <p:nvSpPr>
            <p:cNvPr id="20586" name="WordArt 106">
              <a:extLst>
                <a:ext uri="{FF2B5EF4-FFF2-40B4-BE49-F238E27FC236}">
                  <a16:creationId xmlns:a16="http://schemas.microsoft.com/office/drawing/2014/main" id="{62288A97-0E89-43B4-A42D-3C7C5FECCE8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51" y="4188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三好市</a:t>
              </a:r>
            </a:p>
          </p:txBody>
        </p:sp>
        <p:sp>
          <p:nvSpPr>
            <p:cNvPr id="20587" name="WordArt 107">
              <a:extLst>
                <a:ext uri="{FF2B5EF4-FFF2-40B4-BE49-F238E27FC236}">
                  <a16:creationId xmlns:a16="http://schemas.microsoft.com/office/drawing/2014/main" id="{04E387D3-9289-467C-ADE8-EF41D9CBEF5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52" y="4189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三好市</a:t>
              </a:r>
            </a:p>
          </p:txBody>
        </p: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508" name="Group 4">
            <a:extLst>
              <a:ext uri="{FF2B5EF4-FFF2-40B4-BE49-F238E27FC236}">
                <a16:creationId xmlns:a16="http://schemas.microsoft.com/office/drawing/2014/main" id="{D2462E36-388A-4104-B293-B1AFC113D51D}"/>
              </a:ext>
            </a:extLst>
          </p:cNvPr>
          <p:cNvGrpSpPr>
            <a:grpSpLocks/>
          </p:cNvGrpSpPr>
          <p:nvPr/>
        </p:nvGrpSpPr>
        <p:grpSpPr bwMode="auto">
          <a:xfrm>
            <a:off x="639763" y="479425"/>
            <a:ext cx="10982325" cy="8821738"/>
            <a:chOff x="403" y="302"/>
            <a:chExt cx="6918" cy="5557"/>
          </a:xfrm>
        </p:grpSpPr>
        <p:sp>
          <p:nvSpPr>
            <p:cNvPr id="21509" name="Rectangle 5">
              <a:extLst>
                <a:ext uri="{FF2B5EF4-FFF2-40B4-BE49-F238E27FC236}">
                  <a16:creationId xmlns:a16="http://schemas.microsoft.com/office/drawing/2014/main" id="{0BA4E533-9F73-4CCA-88FA-E7C7E39A810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3" y="2003"/>
              <a:ext cx="1928" cy="1928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10" name="Rectangle 6">
              <a:extLst>
                <a:ext uri="{FF2B5EF4-FFF2-40B4-BE49-F238E27FC236}">
                  <a16:creationId xmlns:a16="http://schemas.microsoft.com/office/drawing/2014/main" id="{F75D3A70-E881-4350-B53A-408297A1DBB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65" y="4498"/>
              <a:ext cx="1474" cy="1361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11" name="Rectangle 7">
              <a:extLst>
                <a:ext uri="{FF2B5EF4-FFF2-40B4-BE49-F238E27FC236}">
                  <a16:creationId xmlns:a16="http://schemas.microsoft.com/office/drawing/2014/main" id="{9017E972-8E31-45F5-AB76-B2A1AC0ABB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31" y="3137"/>
              <a:ext cx="3175" cy="1361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12" name="Rectangle 8">
              <a:extLst>
                <a:ext uri="{FF2B5EF4-FFF2-40B4-BE49-F238E27FC236}">
                  <a16:creationId xmlns:a16="http://schemas.microsoft.com/office/drawing/2014/main" id="{DFCF7416-1C4B-44C6-B5ED-F8E81F2225B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39" y="4498"/>
              <a:ext cx="907" cy="567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13" name="Rectangle 9">
              <a:extLst>
                <a:ext uri="{FF2B5EF4-FFF2-40B4-BE49-F238E27FC236}">
                  <a16:creationId xmlns:a16="http://schemas.microsoft.com/office/drawing/2014/main" id="{72A6C646-C8CA-41E4-BD5F-3644A2F7DF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06" y="3931"/>
              <a:ext cx="1134" cy="567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14" name="Rectangle 10">
              <a:extLst>
                <a:ext uri="{FF2B5EF4-FFF2-40B4-BE49-F238E27FC236}">
                  <a16:creationId xmlns:a16="http://schemas.microsoft.com/office/drawing/2014/main" id="{3FD4299E-7A02-40C6-8F50-925A269D17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06" y="2797"/>
              <a:ext cx="1815" cy="1134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15" name="Rectangle 11">
              <a:extLst>
                <a:ext uri="{FF2B5EF4-FFF2-40B4-BE49-F238E27FC236}">
                  <a16:creationId xmlns:a16="http://schemas.microsoft.com/office/drawing/2014/main" id="{05239E2B-6FA6-404A-B978-54BA9E22BEA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31" y="2003"/>
              <a:ext cx="794" cy="1134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16" name="Rectangle 12">
              <a:extLst>
                <a:ext uri="{FF2B5EF4-FFF2-40B4-BE49-F238E27FC236}">
                  <a16:creationId xmlns:a16="http://schemas.microsoft.com/office/drawing/2014/main" id="{375A4387-7267-4FFB-8F6C-A20D3F202EB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25" y="983"/>
              <a:ext cx="794" cy="2154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17" name="Rectangle 13">
              <a:extLst>
                <a:ext uri="{FF2B5EF4-FFF2-40B4-BE49-F238E27FC236}">
                  <a16:creationId xmlns:a16="http://schemas.microsoft.com/office/drawing/2014/main" id="{1B96C41F-0227-4199-B84C-D33D6072826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7" y="1323"/>
              <a:ext cx="1361" cy="680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18" name="Rectangle 14">
              <a:extLst>
                <a:ext uri="{FF2B5EF4-FFF2-40B4-BE49-F238E27FC236}">
                  <a16:creationId xmlns:a16="http://schemas.microsoft.com/office/drawing/2014/main" id="{EDBCA9AD-E6D7-4F5E-A4A0-A354FA7BE5E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58" y="1323"/>
              <a:ext cx="567" cy="680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19" name="Rectangle 15">
              <a:extLst>
                <a:ext uri="{FF2B5EF4-FFF2-40B4-BE49-F238E27FC236}">
                  <a16:creationId xmlns:a16="http://schemas.microsoft.com/office/drawing/2014/main" id="{8F75BBC8-F8EB-467C-8B81-C129114300E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19" y="2797"/>
              <a:ext cx="1587" cy="340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20" name="Rectangle 16">
              <a:extLst>
                <a:ext uri="{FF2B5EF4-FFF2-40B4-BE49-F238E27FC236}">
                  <a16:creationId xmlns:a16="http://schemas.microsoft.com/office/drawing/2014/main" id="{33085DD1-AE31-4EA0-BBF8-A2DB5B5CCBD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19" y="2117"/>
              <a:ext cx="1134" cy="680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21" name="Rectangle 17">
              <a:extLst>
                <a:ext uri="{FF2B5EF4-FFF2-40B4-BE49-F238E27FC236}">
                  <a16:creationId xmlns:a16="http://schemas.microsoft.com/office/drawing/2014/main" id="{B9F53537-96F9-47F0-901F-CD4C0113FB7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19" y="1550"/>
              <a:ext cx="1134" cy="567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22" name="Rectangle 18">
              <a:extLst>
                <a:ext uri="{FF2B5EF4-FFF2-40B4-BE49-F238E27FC236}">
                  <a16:creationId xmlns:a16="http://schemas.microsoft.com/office/drawing/2014/main" id="{633EC835-D2A7-4DEA-9CAF-DA8AA825A98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19" y="756"/>
              <a:ext cx="1134" cy="794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23" name="Rectangle 19">
              <a:extLst>
                <a:ext uri="{FF2B5EF4-FFF2-40B4-BE49-F238E27FC236}">
                  <a16:creationId xmlns:a16="http://schemas.microsoft.com/office/drawing/2014/main" id="{A2925664-C175-48B0-8D03-8890E6F1EAB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53" y="2230"/>
              <a:ext cx="567" cy="567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24" name="Rectangle 20">
              <a:extLst>
                <a:ext uri="{FF2B5EF4-FFF2-40B4-BE49-F238E27FC236}">
                  <a16:creationId xmlns:a16="http://schemas.microsoft.com/office/drawing/2014/main" id="{AFEDAF8A-D1E7-4C95-8B12-5C6E3AFCFC1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20" y="2230"/>
              <a:ext cx="793" cy="567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25" name="Rectangle 21">
              <a:extLst>
                <a:ext uri="{FF2B5EF4-FFF2-40B4-BE49-F238E27FC236}">
                  <a16:creationId xmlns:a16="http://schemas.microsoft.com/office/drawing/2014/main" id="{7A7D96B4-EC39-42B4-98C2-CCD8810B2F4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13" y="2230"/>
              <a:ext cx="567" cy="567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26" name="Rectangle 22">
              <a:extLst>
                <a:ext uri="{FF2B5EF4-FFF2-40B4-BE49-F238E27FC236}">
                  <a16:creationId xmlns:a16="http://schemas.microsoft.com/office/drawing/2014/main" id="{A6EC6E9D-2D70-4C46-93B9-5FA0EE232DB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53" y="869"/>
              <a:ext cx="340" cy="567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27" name="Rectangle 23">
              <a:extLst>
                <a:ext uri="{FF2B5EF4-FFF2-40B4-BE49-F238E27FC236}">
                  <a16:creationId xmlns:a16="http://schemas.microsoft.com/office/drawing/2014/main" id="{2DE3919A-2065-4300-A6C7-91AA5858B2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93" y="869"/>
              <a:ext cx="340" cy="567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28" name="Rectangle 24">
              <a:extLst>
                <a:ext uri="{FF2B5EF4-FFF2-40B4-BE49-F238E27FC236}">
                  <a16:creationId xmlns:a16="http://schemas.microsoft.com/office/drawing/2014/main" id="{50B824A1-9404-4ABC-810D-36E2EA47D9D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33" y="983"/>
              <a:ext cx="226" cy="453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29" name="Rectangle 25">
              <a:extLst>
                <a:ext uri="{FF2B5EF4-FFF2-40B4-BE49-F238E27FC236}">
                  <a16:creationId xmlns:a16="http://schemas.microsoft.com/office/drawing/2014/main" id="{043DA26F-7596-4327-9363-D9E281BB546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60" y="983"/>
              <a:ext cx="226" cy="453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30" name="Rectangle 26">
              <a:extLst>
                <a:ext uri="{FF2B5EF4-FFF2-40B4-BE49-F238E27FC236}">
                  <a16:creationId xmlns:a16="http://schemas.microsoft.com/office/drawing/2014/main" id="{D52520BF-053B-41BF-85AD-F1A793E07E8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87" y="983"/>
              <a:ext cx="226" cy="453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31" name="Rectangle 27">
              <a:extLst>
                <a:ext uri="{FF2B5EF4-FFF2-40B4-BE49-F238E27FC236}">
                  <a16:creationId xmlns:a16="http://schemas.microsoft.com/office/drawing/2014/main" id="{C29DD423-0E2C-4611-A9ED-E790D7265A5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33" y="302"/>
              <a:ext cx="1021" cy="681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32" name="Rectangle 28">
              <a:extLst>
                <a:ext uri="{FF2B5EF4-FFF2-40B4-BE49-F238E27FC236}">
                  <a16:creationId xmlns:a16="http://schemas.microsoft.com/office/drawing/2014/main" id="{E81C27D1-2CC7-411E-B2BA-092D34D815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93" y="1436"/>
              <a:ext cx="1020" cy="794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33" name="Rectangle 29">
              <a:extLst>
                <a:ext uri="{FF2B5EF4-FFF2-40B4-BE49-F238E27FC236}">
                  <a16:creationId xmlns:a16="http://schemas.microsoft.com/office/drawing/2014/main" id="{2B0AFB8B-FEFA-4DD8-B321-71AFCA1D4E7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53" y="1436"/>
              <a:ext cx="340" cy="794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1534" name="Group 30">
            <a:extLst>
              <a:ext uri="{FF2B5EF4-FFF2-40B4-BE49-F238E27FC236}">
                <a16:creationId xmlns:a16="http://schemas.microsoft.com/office/drawing/2014/main" id="{2A966488-4285-4A72-942A-424FB3DB216A}"/>
              </a:ext>
            </a:extLst>
          </p:cNvPr>
          <p:cNvGrpSpPr>
            <a:grpSpLocks/>
          </p:cNvGrpSpPr>
          <p:nvPr/>
        </p:nvGrpSpPr>
        <p:grpSpPr bwMode="auto">
          <a:xfrm>
            <a:off x="10366375" y="3922713"/>
            <a:ext cx="530225" cy="133350"/>
            <a:chOff x="1026" y="3760"/>
            <a:chExt cx="334" cy="84"/>
          </a:xfrm>
        </p:grpSpPr>
        <p:sp>
          <p:nvSpPr>
            <p:cNvPr id="21535" name="WordArt 31">
              <a:extLst>
                <a:ext uri="{FF2B5EF4-FFF2-40B4-BE49-F238E27FC236}">
                  <a16:creationId xmlns:a16="http://schemas.microsoft.com/office/drawing/2014/main" id="{60561B51-DA6F-4F57-94CB-EA7147C7367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26" y="3760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小松島市</a:t>
              </a:r>
            </a:p>
          </p:txBody>
        </p:sp>
        <p:sp>
          <p:nvSpPr>
            <p:cNvPr id="21536" name="WordArt 32">
              <a:extLst>
                <a:ext uri="{FF2B5EF4-FFF2-40B4-BE49-F238E27FC236}">
                  <a16:creationId xmlns:a16="http://schemas.microsoft.com/office/drawing/2014/main" id="{C4CABAB0-7856-476B-B9D5-FAAF5BEF929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27" y="3761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小松島市</a:t>
              </a:r>
            </a:p>
          </p:txBody>
        </p:sp>
      </p:grpSp>
      <p:grpSp>
        <p:nvGrpSpPr>
          <p:cNvPr id="21537" name="Group 33">
            <a:extLst>
              <a:ext uri="{FF2B5EF4-FFF2-40B4-BE49-F238E27FC236}">
                <a16:creationId xmlns:a16="http://schemas.microsoft.com/office/drawing/2014/main" id="{CDFE2406-347C-49A3-9831-D3AC36B5DE3E}"/>
              </a:ext>
            </a:extLst>
          </p:cNvPr>
          <p:cNvGrpSpPr>
            <a:grpSpLocks/>
          </p:cNvGrpSpPr>
          <p:nvPr/>
        </p:nvGrpSpPr>
        <p:grpSpPr bwMode="auto">
          <a:xfrm>
            <a:off x="9712325" y="954088"/>
            <a:ext cx="396875" cy="133350"/>
            <a:chOff x="629" y="3760"/>
            <a:chExt cx="250" cy="84"/>
          </a:xfrm>
        </p:grpSpPr>
        <p:sp>
          <p:nvSpPr>
            <p:cNvPr id="21538" name="WordArt 34">
              <a:extLst>
                <a:ext uri="{FF2B5EF4-FFF2-40B4-BE49-F238E27FC236}">
                  <a16:creationId xmlns:a16="http://schemas.microsoft.com/office/drawing/2014/main" id="{2F38FEB9-8AA6-4BE0-A6F3-529AA11A132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29" y="376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鳴門市</a:t>
              </a:r>
            </a:p>
          </p:txBody>
        </p:sp>
        <p:sp>
          <p:nvSpPr>
            <p:cNvPr id="21539" name="WordArt 35">
              <a:extLst>
                <a:ext uri="{FF2B5EF4-FFF2-40B4-BE49-F238E27FC236}">
                  <a16:creationId xmlns:a16="http://schemas.microsoft.com/office/drawing/2014/main" id="{E23A8E8C-3569-4932-993F-129E4676928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30" y="376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鳴門市</a:t>
              </a:r>
            </a:p>
          </p:txBody>
        </p:sp>
      </p:grpSp>
      <p:grpSp>
        <p:nvGrpSpPr>
          <p:cNvPr id="21540" name="Group 36">
            <a:extLst>
              <a:ext uri="{FF2B5EF4-FFF2-40B4-BE49-F238E27FC236}">
                <a16:creationId xmlns:a16="http://schemas.microsoft.com/office/drawing/2014/main" id="{D4DA5B2B-AECC-4F29-805D-3311230B8940}"/>
              </a:ext>
            </a:extLst>
          </p:cNvPr>
          <p:cNvGrpSpPr>
            <a:grpSpLocks/>
          </p:cNvGrpSpPr>
          <p:nvPr/>
        </p:nvGrpSpPr>
        <p:grpSpPr bwMode="auto">
          <a:xfrm>
            <a:off x="9172575" y="2843213"/>
            <a:ext cx="396875" cy="133350"/>
            <a:chOff x="210" y="3760"/>
            <a:chExt cx="250" cy="84"/>
          </a:xfrm>
        </p:grpSpPr>
        <p:sp>
          <p:nvSpPr>
            <p:cNvPr id="21541" name="WordArt 37">
              <a:extLst>
                <a:ext uri="{FF2B5EF4-FFF2-40B4-BE49-F238E27FC236}">
                  <a16:creationId xmlns:a16="http://schemas.microsoft.com/office/drawing/2014/main" id="{B01C3823-EA52-4D8E-909A-63E5A153C11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10" y="376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徳島市</a:t>
              </a:r>
            </a:p>
          </p:txBody>
        </p:sp>
        <p:sp>
          <p:nvSpPr>
            <p:cNvPr id="21542" name="WordArt 38">
              <a:extLst>
                <a:ext uri="{FF2B5EF4-FFF2-40B4-BE49-F238E27FC236}">
                  <a16:creationId xmlns:a16="http://schemas.microsoft.com/office/drawing/2014/main" id="{2553F71F-A448-49CC-8B53-A6A56172010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11" y="376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徳島市</a:t>
              </a:r>
            </a:p>
          </p:txBody>
        </p:sp>
      </p:grpSp>
      <p:grpSp>
        <p:nvGrpSpPr>
          <p:cNvPr id="21543" name="Group 39">
            <a:extLst>
              <a:ext uri="{FF2B5EF4-FFF2-40B4-BE49-F238E27FC236}">
                <a16:creationId xmlns:a16="http://schemas.microsoft.com/office/drawing/2014/main" id="{007FDFEA-CF6E-46BE-9A13-5BD42B20558F}"/>
              </a:ext>
            </a:extLst>
          </p:cNvPr>
          <p:cNvGrpSpPr>
            <a:grpSpLocks/>
          </p:cNvGrpSpPr>
          <p:nvPr/>
        </p:nvGrpSpPr>
        <p:grpSpPr bwMode="auto">
          <a:xfrm>
            <a:off x="6856413" y="2844800"/>
            <a:ext cx="530225" cy="133350"/>
            <a:chOff x="1048" y="3961"/>
            <a:chExt cx="334" cy="84"/>
          </a:xfrm>
        </p:grpSpPr>
        <p:sp>
          <p:nvSpPr>
            <p:cNvPr id="21544" name="WordArt 40">
              <a:extLst>
                <a:ext uri="{FF2B5EF4-FFF2-40B4-BE49-F238E27FC236}">
                  <a16:creationId xmlns:a16="http://schemas.microsoft.com/office/drawing/2014/main" id="{1CDFA411-200D-40B2-9FB6-E8FBC6C6F7E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48" y="3961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吉野川市</a:t>
              </a:r>
            </a:p>
          </p:txBody>
        </p:sp>
        <p:sp>
          <p:nvSpPr>
            <p:cNvPr id="21545" name="WordArt 41">
              <a:extLst>
                <a:ext uri="{FF2B5EF4-FFF2-40B4-BE49-F238E27FC236}">
                  <a16:creationId xmlns:a16="http://schemas.microsoft.com/office/drawing/2014/main" id="{3B9D2032-041A-4718-BFDB-626585F4B1C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49" y="3962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吉野川市</a:t>
              </a:r>
            </a:p>
          </p:txBody>
        </p:sp>
      </p:grpSp>
      <p:grpSp>
        <p:nvGrpSpPr>
          <p:cNvPr id="21546" name="Group 42">
            <a:extLst>
              <a:ext uri="{FF2B5EF4-FFF2-40B4-BE49-F238E27FC236}">
                <a16:creationId xmlns:a16="http://schemas.microsoft.com/office/drawing/2014/main" id="{41F523B5-EFB7-4A52-9C40-3F33060A4FB1}"/>
              </a:ext>
            </a:extLst>
          </p:cNvPr>
          <p:cNvGrpSpPr>
            <a:grpSpLocks/>
          </p:cNvGrpSpPr>
          <p:nvPr/>
        </p:nvGrpSpPr>
        <p:grpSpPr bwMode="auto">
          <a:xfrm>
            <a:off x="6923088" y="1763713"/>
            <a:ext cx="396875" cy="133350"/>
            <a:chOff x="651" y="3961"/>
            <a:chExt cx="250" cy="84"/>
          </a:xfrm>
        </p:grpSpPr>
        <p:sp>
          <p:nvSpPr>
            <p:cNvPr id="21547" name="WordArt 43">
              <a:extLst>
                <a:ext uri="{FF2B5EF4-FFF2-40B4-BE49-F238E27FC236}">
                  <a16:creationId xmlns:a16="http://schemas.microsoft.com/office/drawing/2014/main" id="{728472E3-A916-45A7-8920-561B10AA9B7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51" y="3961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阿波市</a:t>
              </a:r>
            </a:p>
          </p:txBody>
        </p:sp>
        <p:sp>
          <p:nvSpPr>
            <p:cNvPr id="21548" name="WordArt 44">
              <a:extLst>
                <a:ext uri="{FF2B5EF4-FFF2-40B4-BE49-F238E27FC236}">
                  <a16:creationId xmlns:a16="http://schemas.microsoft.com/office/drawing/2014/main" id="{97FCCBDA-4CF7-4DF8-B76B-0626638F4E2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52" y="3962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阿波市</a:t>
              </a:r>
            </a:p>
          </p:txBody>
        </p:sp>
      </p:grpSp>
      <p:grpSp>
        <p:nvGrpSpPr>
          <p:cNvPr id="21549" name="Group 45">
            <a:extLst>
              <a:ext uri="{FF2B5EF4-FFF2-40B4-BE49-F238E27FC236}">
                <a16:creationId xmlns:a16="http://schemas.microsoft.com/office/drawing/2014/main" id="{B09B00DB-107F-4D7E-9748-E8A272B43B46}"/>
              </a:ext>
            </a:extLst>
          </p:cNvPr>
          <p:cNvGrpSpPr>
            <a:grpSpLocks/>
          </p:cNvGrpSpPr>
          <p:nvPr/>
        </p:nvGrpSpPr>
        <p:grpSpPr bwMode="auto">
          <a:xfrm>
            <a:off x="9983788" y="5273675"/>
            <a:ext cx="396875" cy="133350"/>
            <a:chOff x="232" y="3961"/>
            <a:chExt cx="250" cy="84"/>
          </a:xfrm>
        </p:grpSpPr>
        <p:sp>
          <p:nvSpPr>
            <p:cNvPr id="21550" name="WordArt 46">
              <a:extLst>
                <a:ext uri="{FF2B5EF4-FFF2-40B4-BE49-F238E27FC236}">
                  <a16:creationId xmlns:a16="http://schemas.microsoft.com/office/drawing/2014/main" id="{58137D1B-008D-4443-86ED-0C00EF6A9F2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32" y="3961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阿南市</a:t>
              </a:r>
            </a:p>
          </p:txBody>
        </p:sp>
        <p:sp>
          <p:nvSpPr>
            <p:cNvPr id="21551" name="WordArt 47">
              <a:extLst>
                <a:ext uri="{FF2B5EF4-FFF2-40B4-BE49-F238E27FC236}">
                  <a16:creationId xmlns:a16="http://schemas.microsoft.com/office/drawing/2014/main" id="{5A6E9BEB-8645-487A-AC26-95761BBF14B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33" y="3962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阿南市</a:t>
              </a:r>
            </a:p>
          </p:txBody>
        </p:sp>
      </p:grpSp>
      <p:grpSp>
        <p:nvGrpSpPr>
          <p:cNvPr id="21552" name="Group 48">
            <a:extLst>
              <a:ext uri="{FF2B5EF4-FFF2-40B4-BE49-F238E27FC236}">
                <a16:creationId xmlns:a16="http://schemas.microsoft.com/office/drawing/2014/main" id="{46D54797-8CE5-48DA-9ABF-2AF7FEBF71B3}"/>
              </a:ext>
            </a:extLst>
          </p:cNvPr>
          <p:cNvGrpSpPr>
            <a:grpSpLocks/>
          </p:cNvGrpSpPr>
          <p:nvPr/>
        </p:nvGrpSpPr>
        <p:grpSpPr bwMode="auto">
          <a:xfrm>
            <a:off x="8207375" y="3922713"/>
            <a:ext cx="530225" cy="133350"/>
            <a:chOff x="1048" y="4188"/>
            <a:chExt cx="334" cy="84"/>
          </a:xfrm>
        </p:grpSpPr>
        <p:sp>
          <p:nvSpPr>
            <p:cNvPr id="21553" name="WordArt 49">
              <a:extLst>
                <a:ext uri="{FF2B5EF4-FFF2-40B4-BE49-F238E27FC236}">
                  <a16:creationId xmlns:a16="http://schemas.microsoft.com/office/drawing/2014/main" id="{0345D748-AAB2-4E80-9B54-AE8FC513BE5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48" y="4188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佐那河内村</a:t>
              </a:r>
            </a:p>
          </p:txBody>
        </p:sp>
        <p:sp>
          <p:nvSpPr>
            <p:cNvPr id="21554" name="WordArt 50">
              <a:extLst>
                <a:ext uri="{FF2B5EF4-FFF2-40B4-BE49-F238E27FC236}">
                  <a16:creationId xmlns:a16="http://schemas.microsoft.com/office/drawing/2014/main" id="{5AF9D0D8-0834-4EAC-9737-44E85E24E29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49" y="4189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佐那河内村</a:t>
              </a:r>
            </a:p>
          </p:txBody>
        </p:sp>
      </p:grpSp>
      <p:grpSp>
        <p:nvGrpSpPr>
          <p:cNvPr id="21555" name="Group 51">
            <a:extLst>
              <a:ext uri="{FF2B5EF4-FFF2-40B4-BE49-F238E27FC236}">
                <a16:creationId xmlns:a16="http://schemas.microsoft.com/office/drawing/2014/main" id="{09907835-FC1C-46FA-A7CD-7B96E2A72DA8}"/>
              </a:ext>
            </a:extLst>
          </p:cNvPr>
          <p:cNvGrpSpPr>
            <a:grpSpLocks/>
          </p:cNvGrpSpPr>
          <p:nvPr/>
        </p:nvGrpSpPr>
        <p:grpSpPr bwMode="auto">
          <a:xfrm>
            <a:off x="1971675" y="4643438"/>
            <a:ext cx="396875" cy="133350"/>
            <a:chOff x="651" y="4188"/>
            <a:chExt cx="250" cy="84"/>
          </a:xfrm>
        </p:grpSpPr>
        <p:sp>
          <p:nvSpPr>
            <p:cNvPr id="21556" name="WordArt 52">
              <a:extLst>
                <a:ext uri="{FF2B5EF4-FFF2-40B4-BE49-F238E27FC236}">
                  <a16:creationId xmlns:a16="http://schemas.microsoft.com/office/drawing/2014/main" id="{55D00362-BA2D-477B-A0D8-2BEF74E4A9D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51" y="4188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三好市</a:t>
              </a:r>
            </a:p>
          </p:txBody>
        </p:sp>
        <p:sp>
          <p:nvSpPr>
            <p:cNvPr id="21557" name="WordArt 53">
              <a:extLst>
                <a:ext uri="{FF2B5EF4-FFF2-40B4-BE49-F238E27FC236}">
                  <a16:creationId xmlns:a16="http://schemas.microsoft.com/office/drawing/2014/main" id="{450521CE-B560-45B7-AA5D-A8DCAB8AE6D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52" y="4189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三好市</a:t>
              </a:r>
            </a:p>
          </p:txBody>
        </p:sp>
      </p:grpSp>
      <p:grpSp>
        <p:nvGrpSpPr>
          <p:cNvPr id="21558" name="Group 54">
            <a:extLst>
              <a:ext uri="{FF2B5EF4-FFF2-40B4-BE49-F238E27FC236}">
                <a16:creationId xmlns:a16="http://schemas.microsoft.com/office/drawing/2014/main" id="{591A6B62-3980-4DC6-A60F-DABDAADE9EF2}"/>
              </a:ext>
            </a:extLst>
          </p:cNvPr>
          <p:cNvGrpSpPr>
            <a:grpSpLocks/>
          </p:cNvGrpSpPr>
          <p:nvPr/>
        </p:nvGrpSpPr>
        <p:grpSpPr bwMode="auto">
          <a:xfrm>
            <a:off x="5392738" y="3203575"/>
            <a:ext cx="396875" cy="133350"/>
            <a:chOff x="232" y="4188"/>
            <a:chExt cx="250" cy="84"/>
          </a:xfrm>
        </p:grpSpPr>
        <p:sp>
          <p:nvSpPr>
            <p:cNvPr id="21559" name="WordArt 55">
              <a:extLst>
                <a:ext uri="{FF2B5EF4-FFF2-40B4-BE49-F238E27FC236}">
                  <a16:creationId xmlns:a16="http://schemas.microsoft.com/office/drawing/2014/main" id="{FC93EC6C-6797-417B-BDE4-D5ADE883499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32" y="4188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美馬市</a:t>
              </a:r>
            </a:p>
          </p:txBody>
        </p:sp>
        <p:sp>
          <p:nvSpPr>
            <p:cNvPr id="21560" name="WordArt 56">
              <a:extLst>
                <a:ext uri="{FF2B5EF4-FFF2-40B4-BE49-F238E27FC236}">
                  <a16:creationId xmlns:a16="http://schemas.microsoft.com/office/drawing/2014/main" id="{99C08CA5-4CC2-4910-83EE-5B5364F001C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33" y="4189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美馬市</a:t>
              </a:r>
            </a:p>
          </p:txBody>
        </p:sp>
      </p:grpSp>
      <p:grpSp>
        <p:nvGrpSpPr>
          <p:cNvPr id="21561" name="Group 57">
            <a:extLst>
              <a:ext uri="{FF2B5EF4-FFF2-40B4-BE49-F238E27FC236}">
                <a16:creationId xmlns:a16="http://schemas.microsoft.com/office/drawing/2014/main" id="{E9B55870-056D-4FDD-A2C7-8C6F1252FD15}"/>
              </a:ext>
            </a:extLst>
          </p:cNvPr>
          <p:cNvGrpSpPr>
            <a:grpSpLocks/>
          </p:cNvGrpSpPr>
          <p:nvPr/>
        </p:nvGrpSpPr>
        <p:grpSpPr bwMode="auto">
          <a:xfrm>
            <a:off x="4065588" y="4013200"/>
            <a:ext cx="530225" cy="133350"/>
            <a:chOff x="1105" y="4358"/>
            <a:chExt cx="334" cy="84"/>
          </a:xfrm>
        </p:grpSpPr>
        <p:sp>
          <p:nvSpPr>
            <p:cNvPr id="21562" name="WordArt 58">
              <a:extLst>
                <a:ext uri="{FF2B5EF4-FFF2-40B4-BE49-F238E27FC236}">
                  <a16:creationId xmlns:a16="http://schemas.microsoft.com/office/drawing/2014/main" id="{BF971F38-25D0-4381-AF9B-0AB8CC54C3F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05" y="4358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つるぎ町</a:t>
              </a:r>
            </a:p>
          </p:txBody>
        </p:sp>
        <p:sp>
          <p:nvSpPr>
            <p:cNvPr id="21563" name="WordArt 59">
              <a:extLst>
                <a:ext uri="{FF2B5EF4-FFF2-40B4-BE49-F238E27FC236}">
                  <a16:creationId xmlns:a16="http://schemas.microsoft.com/office/drawing/2014/main" id="{AE376455-3ABB-4BAA-9711-EEC250E59A8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106" y="4359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つるぎ町</a:t>
              </a:r>
            </a:p>
          </p:txBody>
        </p:sp>
      </p:grpSp>
      <p:grpSp>
        <p:nvGrpSpPr>
          <p:cNvPr id="21564" name="Group 60">
            <a:extLst>
              <a:ext uri="{FF2B5EF4-FFF2-40B4-BE49-F238E27FC236}">
                <a16:creationId xmlns:a16="http://schemas.microsoft.com/office/drawing/2014/main" id="{1FCFF7A3-5592-4692-9F45-07BB897D47B6}"/>
              </a:ext>
            </a:extLst>
          </p:cNvPr>
          <p:cNvGrpSpPr>
            <a:grpSpLocks/>
          </p:cNvGrpSpPr>
          <p:nvPr/>
        </p:nvGrpSpPr>
        <p:grpSpPr bwMode="auto">
          <a:xfrm>
            <a:off x="7283450" y="4643438"/>
            <a:ext cx="396875" cy="133350"/>
            <a:chOff x="708" y="4358"/>
            <a:chExt cx="250" cy="84"/>
          </a:xfrm>
        </p:grpSpPr>
        <p:sp>
          <p:nvSpPr>
            <p:cNvPr id="21565" name="WordArt 61">
              <a:extLst>
                <a:ext uri="{FF2B5EF4-FFF2-40B4-BE49-F238E27FC236}">
                  <a16:creationId xmlns:a16="http://schemas.microsoft.com/office/drawing/2014/main" id="{2764D572-146E-42C0-BA7D-332B425B3CA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08" y="4358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上勝町</a:t>
              </a:r>
            </a:p>
          </p:txBody>
        </p:sp>
        <p:sp>
          <p:nvSpPr>
            <p:cNvPr id="21566" name="WordArt 62">
              <a:extLst>
                <a:ext uri="{FF2B5EF4-FFF2-40B4-BE49-F238E27FC236}">
                  <a16:creationId xmlns:a16="http://schemas.microsoft.com/office/drawing/2014/main" id="{06A46400-77EB-4A09-B147-F61DEB5220D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09" y="4359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上勝町</a:t>
              </a:r>
            </a:p>
          </p:txBody>
        </p:sp>
      </p:grpSp>
      <p:grpSp>
        <p:nvGrpSpPr>
          <p:cNvPr id="21567" name="Group 63">
            <a:extLst>
              <a:ext uri="{FF2B5EF4-FFF2-40B4-BE49-F238E27FC236}">
                <a16:creationId xmlns:a16="http://schemas.microsoft.com/office/drawing/2014/main" id="{FD40842C-4173-49E7-9E38-42E3937BFEC2}"/>
              </a:ext>
            </a:extLst>
          </p:cNvPr>
          <p:cNvGrpSpPr>
            <a:grpSpLocks/>
          </p:cNvGrpSpPr>
          <p:nvPr/>
        </p:nvGrpSpPr>
        <p:grpSpPr bwMode="auto">
          <a:xfrm>
            <a:off x="9351963" y="3922713"/>
            <a:ext cx="396875" cy="133350"/>
            <a:chOff x="289" y="4358"/>
            <a:chExt cx="250" cy="84"/>
          </a:xfrm>
        </p:grpSpPr>
        <p:sp>
          <p:nvSpPr>
            <p:cNvPr id="21568" name="WordArt 64">
              <a:extLst>
                <a:ext uri="{FF2B5EF4-FFF2-40B4-BE49-F238E27FC236}">
                  <a16:creationId xmlns:a16="http://schemas.microsoft.com/office/drawing/2014/main" id="{0EDB7C41-776A-4B97-BB9B-8E4A8B6E120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89" y="4358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勝浦町</a:t>
              </a:r>
            </a:p>
          </p:txBody>
        </p:sp>
        <p:sp>
          <p:nvSpPr>
            <p:cNvPr id="21569" name="WordArt 65">
              <a:extLst>
                <a:ext uri="{FF2B5EF4-FFF2-40B4-BE49-F238E27FC236}">
                  <a16:creationId xmlns:a16="http://schemas.microsoft.com/office/drawing/2014/main" id="{5C24E723-271E-4BD7-B106-88712F2D510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90" y="4359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勝浦町</a:t>
              </a:r>
            </a:p>
          </p:txBody>
        </p:sp>
      </p:grpSp>
      <p:grpSp>
        <p:nvGrpSpPr>
          <p:cNvPr id="21570" name="Group 66">
            <a:extLst>
              <a:ext uri="{FF2B5EF4-FFF2-40B4-BE49-F238E27FC236}">
                <a16:creationId xmlns:a16="http://schemas.microsoft.com/office/drawing/2014/main" id="{2E76A8A3-1D04-4BCF-AB3D-224C420B6525}"/>
              </a:ext>
            </a:extLst>
          </p:cNvPr>
          <p:cNvGrpSpPr>
            <a:grpSpLocks/>
          </p:cNvGrpSpPr>
          <p:nvPr/>
        </p:nvGrpSpPr>
        <p:grpSpPr bwMode="auto">
          <a:xfrm>
            <a:off x="6923088" y="3833813"/>
            <a:ext cx="396875" cy="133350"/>
            <a:chOff x="708" y="4497"/>
            <a:chExt cx="250" cy="84"/>
          </a:xfrm>
        </p:grpSpPr>
        <p:sp>
          <p:nvSpPr>
            <p:cNvPr id="21571" name="WordArt 67">
              <a:extLst>
                <a:ext uri="{FF2B5EF4-FFF2-40B4-BE49-F238E27FC236}">
                  <a16:creationId xmlns:a16="http://schemas.microsoft.com/office/drawing/2014/main" id="{65C718AD-0DEB-454E-8F76-0ADE419E302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08" y="449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神山町</a:t>
              </a:r>
            </a:p>
          </p:txBody>
        </p:sp>
        <p:sp>
          <p:nvSpPr>
            <p:cNvPr id="21572" name="WordArt 68">
              <a:extLst>
                <a:ext uri="{FF2B5EF4-FFF2-40B4-BE49-F238E27FC236}">
                  <a16:creationId xmlns:a16="http://schemas.microsoft.com/office/drawing/2014/main" id="{2F015C3B-4D25-45D6-9069-CE74B405A76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09" y="449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神山町</a:t>
              </a:r>
            </a:p>
          </p:txBody>
        </p:sp>
      </p:grpSp>
      <p:grpSp>
        <p:nvGrpSpPr>
          <p:cNvPr id="21573" name="Group 69">
            <a:extLst>
              <a:ext uri="{FF2B5EF4-FFF2-40B4-BE49-F238E27FC236}">
                <a16:creationId xmlns:a16="http://schemas.microsoft.com/office/drawing/2014/main" id="{5F586E96-6992-4FA3-9B43-CFBA64FB186F}"/>
              </a:ext>
            </a:extLst>
          </p:cNvPr>
          <p:cNvGrpSpPr>
            <a:grpSpLocks/>
          </p:cNvGrpSpPr>
          <p:nvPr/>
        </p:nvGrpSpPr>
        <p:grpSpPr bwMode="auto">
          <a:xfrm>
            <a:off x="8093075" y="2843213"/>
            <a:ext cx="396875" cy="133350"/>
            <a:chOff x="289" y="4497"/>
            <a:chExt cx="250" cy="84"/>
          </a:xfrm>
        </p:grpSpPr>
        <p:sp>
          <p:nvSpPr>
            <p:cNvPr id="21574" name="WordArt 70">
              <a:extLst>
                <a:ext uri="{FF2B5EF4-FFF2-40B4-BE49-F238E27FC236}">
                  <a16:creationId xmlns:a16="http://schemas.microsoft.com/office/drawing/2014/main" id="{6E52209F-E09C-4B7E-A39F-E916640937C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89" y="449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石井町</a:t>
              </a:r>
            </a:p>
          </p:txBody>
        </p:sp>
        <p:sp>
          <p:nvSpPr>
            <p:cNvPr id="21575" name="WordArt 71">
              <a:extLst>
                <a:ext uri="{FF2B5EF4-FFF2-40B4-BE49-F238E27FC236}">
                  <a16:creationId xmlns:a16="http://schemas.microsoft.com/office/drawing/2014/main" id="{B91BCAF6-52EB-4085-9444-19F745C803A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90" y="449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石井町</a:t>
              </a:r>
            </a:p>
          </p:txBody>
        </p:sp>
      </p:grpSp>
      <p:grpSp>
        <p:nvGrpSpPr>
          <p:cNvPr id="21576" name="Group 72">
            <a:extLst>
              <a:ext uri="{FF2B5EF4-FFF2-40B4-BE49-F238E27FC236}">
                <a16:creationId xmlns:a16="http://schemas.microsoft.com/office/drawing/2014/main" id="{EF143E3F-64F1-4ED5-8B2F-F337B7DDEC7D}"/>
              </a:ext>
            </a:extLst>
          </p:cNvPr>
          <p:cNvGrpSpPr>
            <a:grpSpLocks/>
          </p:cNvGrpSpPr>
          <p:nvPr/>
        </p:nvGrpSpPr>
        <p:grpSpPr bwMode="auto">
          <a:xfrm>
            <a:off x="8361363" y="7524750"/>
            <a:ext cx="396875" cy="133350"/>
            <a:chOff x="730" y="4698"/>
            <a:chExt cx="250" cy="84"/>
          </a:xfrm>
        </p:grpSpPr>
        <p:sp>
          <p:nvSpPr>
            <p:cNvPr id="21577" name="WordArt 73">
              <a:extLst>
                <a:ext uri="{FF2B5EF4-FFF2-40B4-BE49-F238E27FC236}">
                  <a16:creationId xmlns:a16="http://schemas.microsoft.com/office/drawing/2014/main" id="{682CD372-6675-4B8C-A73F-B5AFAB027E4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30" y="4698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牟岐町</a:t>
              </a:r>
            </a:p>
          </p:txBody>
        </p:sp>
        <p:sp>
          <p:nvSpPr>
            <p:cNvPr id="21578" name="WordArt 74">
              <a:extLst>
                <a:ext uri="{FF2B5EF4-FFF2-40B4-BE49-F238E27FC236}">
                  <a16:creationId xmlns:a16="http://schemas.microsoft.com/office/drawing/2014/main" id="{55A0E9FF-1F22-4027-89E2-48B926DD988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31" y="4699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牟岐町</a:t>
              </a:r>
            </a:p>
          </p:txBody>
        </p:sp>
      </p:grpSp>
      <p:grpSp>
        <p:nvGrpSpPr>
          <p:cNvPr id="21579" name="Group 75">
            <a:extLst>
              <a:ext uri="{FF2B5EF4-FFF2-40B4-BE49-F238E27FC236}">
                <a16:creationId xmlns:a16="http://schemas.microsoft.com/office/drawing/2014/main" id="{4A68F5F7-2035-4645-AD02-30008C30B20A}"/>
              </a:ext>
            </a:extLst>
          </p:cNvPr>
          <p:cNvGrpSpPr>
            <a:grpSpLocks/>
          </p:cNvGrpSpPr>
          <p:nvPr/>
        </p:nvGrpSpPr>
        <p:grpSpPr bwMode="auto">
          <a:xfrm>
            <a:off x="6022975" y="5992813"/>
            <a:ext cx="396875" cy="133350"/>
            <a:chOff x="311" y="4698"/>
            <a:chExt cx="250" cy="84"/>
          </a:xfrm>
        </p:grpSpPr>
        <p:sp>
          <p:nvSpPr>
            <p:cNvPr id="21580" name="WordArt 76">
              <a:extLst>
                <a:ext uri="{FF2B5EF4-FFF2-40B4-BE49-F238E27FC236}">
                  <a16:creationId xmlns:a16="http://schemas.microsoft.com/office/drawing/2014/main" id="{EBD7571F-A06D-4127-B5ED-13C799EF7B3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11" y="4698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那賀町</a:t>
              </a:r>
            </a:p>
          </p:txBody>
        </p:sp>
        <p:sp>
          <p:nvSpPr>
            <p:cNvPr id="21581" name="WordArt 77">
              <a:extLst>
                <a:ext uri="{FF2B5EF4-FFF2-40B4-BE49-F238E27FC236}">
                  <a16:creationId xmlns:a16="http://schemas.microsoft.com/office/drawing/2014/main" id="{497D7376-3635-4999-8466-36DAFE8F82E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12" y="4699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那賀町</a:t>
              </a:r>
            </a:p>
          </p:txBody>
        </p:sp>
      </p:grpSp>
      <p:grpSp>
        <p:nvGrpSpPr>
          <p:cNvPr id="21582" name="Group 78">
            <a:extLst>
              <a:ext uri="{FF2B5EF4-FFF2-40B4-BE49-F238E27FC236}">
                <a16:creationId xmlns:a16="http://schemas.microsoft.com/office/drawing/2014/main" id="{F4F9DE95-1AA7-43FD-B834-BC1C3981F260}"/>
              </a:ext>
            </a:extLst>
          </p:cNvPr>
          <p:cNvGrpSpPr>
            <a:grpSpLocks/>
          </p:cNvGrpSpPr>
          <p:nvPr/>
        </p:nvGrpSpPr>
        <p:grpSpPr bwMode="auto">
          <a:xfrm>
            <a:off x="6472238" y="8153400"/>
            <a:ext cx="396875" cy="133350"/>
            <a:chOff x="730" y="4925"/>
            <a:chExt cx="250" cy="84"/>
          </a:xfrm>
        </p:grpSpPr>
        <p:sp>
          <p:nvSpPr>
            <p:cNvPr id="21583" name="WordArt 79">
              <a:extLst>
                <a:ext uri="{FF2B5EF4-FFF2-40B4-BE49-F238E27FC236}">
                  <a16:creationId xmlns:a16="http://schemas.microsoft.com/office/drawing/2014/main" id="{8552B5C6-4E36-4A8B-8483-4E8B974930E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30" y="4925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海陽町</a:t>
              </a:r>
            </a:p>
          </p:txBody>
        </p:sp>
        <p:sp>
          <p:nvSpPr>
            <p:cNvPr id="21584" name="WordArt 80">
              <a:extLst>
                <a:ext uri="{FF2B5EF4-FFF2-40B4-BE49-F238E27FC236}">
                  <a16:creationId xmlns:a16="http://schemas.microsoft.com/office/drawing/2014/main" id="{0D156D2A-94C6-460F-B0FC-BBAEC31B843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31" y="4926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海陽町</a:t>
              </a:r>
            </a:p>
          </p:txBody>
        </p:sp>
      </p:grpSp>
      <p:grpSp>
        <p:nvGrpSpPr>
          <p:cNvPr id="21585" name="Group 81">
            <a:extLst>
              <a:ext uri="{FF2B5EF4-FFF2-40B4-BE49-F238E27FC236}">
                <a16:creationId xmlns:a16="http://schemas.microsoft.com/office/drawing/2014/main" id="{32840420-817E-404A-8124-6F05134C89AD}"/>
              </a:ext>
            </a:extLst>
          </p:cNvPr>
          <p:cNvGrpSpPr>
            <a:grpSpLocks/>
          </p:cNvGrpSpPr>
          <p:nvPr/>
        </p:nvGrpSpPr>
        <p:grpSpPr bwMode="auto">
          <a:xfrm>
            <a:off x="9442450" y="6623050"/>
            <a:ext cx="396875" cy="133350"/>
            <a:chOff x="311" y="4925"/>
            <a:chExt cx="250" cy="84"/>
          </a:xfrm>
        </p:grpSpPr>
        <p:sp>
          <p:nvSpPr>
            <p:cNvPr id="21586" name="WordArt 82">
              <a:extLst>
                <a:ext uri="{FF2B5EF4-FFF2-40B4-BE49-F238E27FC236}">
                  <a16:creationId xmlns:a16="http://schemas.microsoft.com/office/drawing/2014/main" id="{70C2926D-21D5-461C-9C24-64E47BDF807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11" y="4925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美波町</a:t>
              </a:r>
            </a:p>
          </p:txBody>
        </p:sp>
        <p:sp>
          <p:nvSpPr>
            <p:cNvPr id="21587" name="WordArt 83">
              <a:extLst>
                <a:ext uri="{FF2B5EF4-FFF2-40B4-BE49-F238E27FC236}">
                  <a16:creationId xmlns:a16="http://schemas.microsoft.com/office/drawing/2014/main" id="{45AC0919-F639-4BA3-8622-DBD46D5007F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12" y="4926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美波町</a:t>
              </a:r>
            </a:p>
          </p:txBody>
        </p:sp>
      </p:grpSp>
      <p:grpSp>
        <p:nvGrpSpPr>
          <p:cNvPr id="21588" name="Group 84">
            <a:extLst>
              <a:ext uri="{FF2B5EF4-FFF2-40B4-BE49-F238E27FC236}">
                <a16:creationId xmlns:a16="http://schemas.microsoft.com/office/drawing/2014/main" id="{41FC6DF9-1198-4344-8525-E1ED2EEA088E}"/>
              </a:ext>
            </a:extLst>
          </p:cNvPr>
          <p:cNvGrpSpPr>
            <a:grpSpLocks/>
          </p:cNvGrpSpPr>
          <p:nvPr/>
        </p:nvGrpSpPr>
        <p:grpSpPr bwMode="auto">
          <a:xfrm>
            <a:off x="9461500" y="1787525"/>
            <a:ext cx="396875" cy="133350"/>
            <a:chOff x="787" y="5095"/>
            <a:chExt cx="250" cy="84"/>
          </a:xfrm>
        </p:grpSpPr>
        <p:sp>
          <p:nvSpPr>
            <p:cNvPr id="21589" name="WordArt 85">
              <a:extLst>
                <a:ext uri="{FF2B5EF4-FFF2-40B4-BE49-F238E27FC236}">
                  <a16:creationId xmlns:a16="http://schemas.microsoft.com/office/drawing/2014/main" id="{9E18F40B-473A-4A6D-A83E-C06B74104E8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87" y="5095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北島町</a:t>
              </a:r>
            </a:p>
          </p:txBody>
        </p:sp>
        <p:sp>
          <p:nvSpPr>
            <p:cNvPr id="21590" name="WordArt 86">
              <a:extLst>
                <a:ext uri="{FF2B5EF4-FFF2-40B4-BE49-F238E27FC236}">
                  <a16:creationId xmlns:a16="http://schemas.microsoft.com/office/drawing/2014/main" id="{FC462B6C-C531-41E0-A98C-B3910FB408A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88" y="5096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北島町</a:t>
              </a:r>
            </a:p>
          </p:txBody>
        </p:sp>
      </p:grpSp>
      <p:grpSp>
        <p:nvGrpSpPr>
          <p:cNvPr id="21591" name="Group 87">
            <a:extLst>
              <a:ext uri="{FF2B5EF4-FFF2-40B4-BE49-F238E27FC236}">
                <a16:creationId xmlns:a16="http://schemas.microsoft.com/office/drawing/2014/main" id="{A8153F83-6BA5-4288-9DC6-8504145A311E}"/>
              </a:ext>
            </a:extLst>
          </p:cNvPr>
          <p:cNvGrpSpPr>
            <a:grpSpLocks/>
          </p:cNvGrpSpPr>
          <p:nvPr/>
        </p:nvGrpSpPr>
        <p:grpSpPr bwMode="auto">
          <a:xfrm>
            <a:off x="9821863" y="1920875"/>
            <a:ext cx="396875" cy="133350"/>
            <a:chOff x="368" y="5095"/>
            <a:chExt cx="250" cy="84"/>
          </a:xfrm>
        </p:grpSpPr>
        <p:sp>
          <p:nvSpPr>
            <p:cNvPr id="21592" name="WordArt 88">
              <a:extLst>
                <a:ext uri="{FF2B5EF4-FFF2-40B4-BE49-F238E27FC236}">
                  <a16:creationId xmlns:a16="http://schemas.microsoft.com/office/drawing/2014/main" id="{9B76A723-06B9-467C-96D9-AC34049B13D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68" y="5095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松茂町</a:t>
              </a:r>
            </a:p>
          </p:txBody>
        </p:sp>
        <p:sp>
          <p:nvSpPr>
            <p:cNvPr id="21593" name="WordArt 89">
              <a:extLst>
                <a:ext uri="{FF2B5EF4-FFF2-40B4-BE49-F238E27FC236}">
                  <a16:creationId xmlns:a16="http://schemas.microsoft.com/office/drawing/2014/main" id="{C49216B0-B80F-4BCC-AFC3-737A3A54978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69" y="5096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松茂町</a:t>
              </a:r>
            </a:p>
          </p:txBody>
        </p:sp>
      </p:grpSp>
      <p:grpSp>
        <p:nvGrpSpPr>
          <p:cNvPr id="21594" name="Group 90">
            <a:extLst>
              <a:ext uri="{FF2B5EF4-FFF2-40B4-BE49-F238E27FC236}">
                <a16:creationId xmlns:a16="http://schemas.microsoft.com/office/drawing/2014/main" id="{7A928532-A430-4BA2-9881-411A13A8F89F}"/>
              </a:ext>
            </a:extLst>
          </p:cNvPr>
          <p:cNvGrpSpPr>
            <a:grpSpLocks/>
          </p:cNvGrpSpPr>
          <p:nvPr/>
        </p:nvGrpSpPr>
        <p:grpSpPr bwMode="auto">
          <a:xfrm>
            <a:off x="8632825" y="1762125"/>
            <a:ext cx="396875" cy="133350"/>
            <a:chOff x="821" y="5234"/>
            <a:chExt cx="250" cy="84"/>
          </a:xfrm>
        </p:grpSpPr>
        <p:sp>
          <p:nvSpPr>
            <p:cNvPr id="21595" name="WordArt 91">
              <a:extLst>
                <a:ext uri="{FF2B5EF4-FFF2-40B4-BE49-F238E27FC236}">
                  <a16:creationId xmlns:a16="http://schemas.microsoft.com/office/drawing/2014/main" id="{C4BEAC4A-3334-457A-A0CC-0EE3E40D2ED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21" y="5234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板野町</a:t>
              </a:r>
            </a:p>
          </p:txBody>
        </p:sp>
        <p:sp>
          <p:nvSpPr>
            <p:cNvPr id="21596" name="WordArt 92">
              <a:extLst>
                <a:ext uri="{FF2B5EF4-FFF2-40B4-BE49-F238E27FC236}">
                  <a16:creationId xmlns:a16="http://schemas.microsoft.com/office/drawing/2014/main" id="{3F7B0468-D31C-4A49-89D0-23E6630EFBE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822" y="5235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板野町</a:t>
              </a:r>
            </a:p>
          </p:txBody>
        </p:sp>
      </p:grpSp>
      <p:grpSp>
        <p:nvGrpSpPr>
          <p:cNvPr id="21597" name="Group 93">
            <a:extLst>
              <a:ext uri="{FF2B5EF4-FFF2-40B4-BE49-F238E27FC236}">
                <a16:creationId xmlns:a16="http://schemas.microsoft.com/office/drawing/2014/main" id="{B56D3315-DD16-4252-9510-53D3425783D3}"/>
              </a:ext>
            </a:extLst>
          </p:cNvPr>
          <p:cNvGrpSpPr>
            <a:grpSpLocks/>
          </p:cNvGrpSpPr>
          <p:nvPr/>
        </p:nvGrpSpPr>
        <p:grpSpPr bwMode="auto">
          <a:xfrm>
            <a:off x="9101138" y="1920875"/>
            <a:ext cx="396875" cy="133350"/>
            <a:chOff x="402" y="5234"/>
            <a:chExt cx="250" cy="84"/>
          </a:xfrm>
        </p:grpSpPr>
        <p:sp>
          <p:nvSpPr>
            <p:cNvPr id="21598" name="WordArt 94">
              <a:extLst>
                <a:ext uri="{FF2B5EF4-FFF2-40B4-BE49-F238E27FC236}">
                  <a16:creationId xmlns:a16="http://schemas.microsoft.com/office/drawing/2014/main" id="{6B0ED455-496C-4B6B-A67D-99DCC125086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02" y="5234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藍住町</a:t>
              </a:r>
            </a:p>
          </p:txBody>
        </p:sp>
        <p:sp>
          <p:nvSpPr>
            <p:cNvPr id="21599" name="WordArt 95">
              <a:extLst>
                <a:ext uri="{FF2B5EF4-FFF2-40B4-BE49-F238E27FC236}">
                  <a16:creationId xmlns:a16="http://schemas.microsoft.com/office/drawing/2014/main" id="{54177892-F6C8-4439-AAAE-742C9793B1D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03" y="5235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藍住町</a:t>
              </a:r>
            </a:p>
          </p:txBody>
        </p:sp>
      </p:grpSp>
      <p:grpSp>
        <p:nvGrpSpPr>
          <p:cNvPr id="21600" name="Group 96">
            <a:extLst>
              <a:ext uri="{FF2B5EF4-FFF2-40B4-BE49-F238E27FC236}">
                <a16:creationId xmlns:a16="http://schemas.microsoft.com/office/drawing/2014/main" id="{385E13FC-6BE7-4924-A3E7-6415CF357A49}"/>
              </a:ext>
            </a:extLst>
          </p:cNvPr>
          <p:cNvGrpSpPr>
            <a:grpSpLocks/>
          </p:cNvGrpSpPr>
          <p:nvPr/>
        </p:nvGrpSpPr>
        <p:grpSpPr bwMode="auto">
          <a:xfrm>
            <a:off x="8093075" y="1762125"/>
            <a:ext cx="396875" cy="133350"/>
            <a:chOff x="424" y="5435"/>
            <a:chExt cx="250" cy="84"/>
          </a:xfrm>
        </p:grpSpPr>
        <p:sp>
          <p:nvSpPr>
            <p:cNvPr id="21601" name="WordArt 97">
              <a:extLst>
                <a:ext uri="{FF2B5EF4-FFF2-40B4-BE49-F238E27FC236}">
                  <a16:creationId xmlns:a16="http://schemas.microsoft.com/office/drawing/2014/main" id="{89503A64-7A7A-4F2F-94DF-196767F6EFD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24" y="5435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上板町</a:t>
              </a:r>
            </a:p>
          </p:txBody>
        </p:sp>
        <p:sp>
          <p:nvSpPr>
            <p:cNvPr id="21602" name="WordArt 98">
              <a:extLst>
                <a:ext uri="{FF2B5EF4-FFF2-40B4-BE49-F238E27FC236}">
                  <a16:creationId xmlns:a16="http://schemas.microsoft.com/office/drawing/2014/main" id="{112173DC-6123-4743-982D-47238C4D0A3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25" y="5436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上板町</a:t>
              </a:r>
            </a:p>
          </p:txBody>
        </p:sp>
      </p:grpSp>
      <p:grpSp>
        <p:nvGrpSpPr>
          <p:cNvPr id="21603" name="Group 99">
            <a:extLst>
              <a:ext uri="{FF2B5EF4-FFF2-40B4-BE49-F238E27FC236}">
                <a16:creationId xmlns:a16="http://schemas.microsoft.com/office/drawing/2014/main" id="{C8CB5E94-E55F-458F-8B96-97DDC9FC2F34}"/>
              </a:ext>
            </a:extLst>
          </p:cNvPr>
          <p:cNvGrpSpPr>
            <a:grpSpLocks/>
          </p:cNvGrpSpPr>
          <p:nvPr/>
        </p:nvGrpSpPr>
        <p:grpSpPr bwMode="auto">
          <a:xfrm>
            <a:off x="2714625" y="2573338"/>
            <a:ext cx="530225" cy="133350"/>
            <a:chOff x="1218" y="4528"/>
            <a:chExt cx="334" cy="84"/>
          </a:xfrm>
        </p:grpSpPr>
        <p:sp>
          <p:nvSpPr>
            <p:cNvPr id="21604" name="WordArt 100">
              <a:extLst>
                <a:ext uri="{FF2B5EF4-FFF2-40B4-BE49-F238E27FC236}">
                  <a16:creationId xmlns:a16="http://schemas.microsoft.com/office/drawing/2014/main" id="{E561C157-5DC2-4EE1-9A41-DA29E1737E2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18" y="4528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東みよし町</a:t>
              </a:r>
            </a:p>
          </p:txBody>
        </p:sp>
        <p:sp>
          <p:nvSpPr>
            <p:cNvPr id="21605" name="WordArt 101">
              <a:extLst>
                <a:ext uri="{FF2B5EF4-FFF2-40B4-BE49-F238E27FC236}">
                  <a16:creationId xmlns:a16="http://schemas.microsoft.com/office/drawing/2014/main" id="{1ABCAB5A-ECB8-4B61-A918-DED691DF0D2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19" y="4529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東みよし町</a:t>
              </a:r>
            </a:p>
          </p:txBody>
        </p:sp>
      </p:grpSp>
      <p:grpSp>
        <p:nvGrpSpPr>
          <p:cNvPr id="21606" name="Group 102">
            <a:extLst>
              <a:ext uri="{FF2B5EF4-FFF2-40B4-BE49-F238E27FC236}">
                <a16:creationId xmlns:a16="http://schemas.microsoft.com/office/drawing/2014/main" id="{2E8A8F28-EC65-441C-B902-B406CFCD66F9}"/>
              </a:ext>
            </a:extLst>
          </p:cNvPr>
          <p:cNvGrpSpPr>
            <a:grpSpLocks/>
          </p:cNvGrpSpPr>
          <p:nvPr/>
        </p:nvGrpSpPr>
        <p:grpSpPr bwMode="auto">
          <a:xfrm>
            <a:off x="4311650" y="2573338"/>
            <a:ext cx="396875" cy="133350"/>
            <a:chOff x="651" y="4188"/>
            <a:chExt cx="250" cy="84"/>
          </a:xfrm>
        </p:grpSpPr>
        <p:sp>
          <p:nvSpPr>
            <p:cNvPr id="21607" name="WordArt 103">
              <a:extLst>
                <a:ext uri="{FF2B5EF4-FFF2-40B4-BE49-F238E27FC236}">
                  <a16:creationId xmlns:a16="http://schemas.microsoft.com/office/drawing/2014/main" id="{239244EA-9796-4307-97B6-9B4A157F3B1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51" y="4188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三好市</a:t>
              </a:r>
            </a:p>
          </p:txBody>
        </p:sp>
        <p:sp>
          <p:nvSpPr>
            <p:cNvPr id="21608" name="WordArt 104">
              <a:extLst>
                <a:ext uri="{FF2B5EF4-FFF2-40B4-BE49-F238E27FC236}">
                  <a16:creationId xmlns:a16="http://schemas.microsoft.com/office/drawing/2014/main" id="{74949CDA-8F45-452F-9E80-4496A5F6FA7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52" y="4189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三好市</a:t>
              </a: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2">
            <a:lumMod val="20000"/>
            <a:lumOff val="80000"/>
          </a:schemeClr>
        </a:solidFill>
        <a:ln w="38100">
          <a:solidFill>
            <a:srgbClr val="00B0F0"/>
          </a:solidFill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 kumimoji="1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1551</TotalTime>
  <Words>464</Words>
  <PresentationFormat>A3 297x420 mm</PresentationFormat>
  <Paragraphs>400</Paragraphs>
  <Slides>8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8</vt:i4>
      </vt:variant>
    </vt:vector>
  </HeadingPairs>
  <TitlesOfParts>
    <vt:vector size="12" baseType="lpstr">
      <vt:lpstr>Calibri</vt:lpstr>
      <vt:lpstr>ＭＳ Ｐゴシック</vt:lpstr>
      <vt:lpstr>Arial</vt:lpstr>
      <vt:lpstr>Office ​​テーマ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徳島県の地図</dc:title>
  <dc:subject>徳島県の地図</dc:subject>
  <dc:creator>digipot.net</dc:creator>
  <cp:revision>1</cp:revision>
  <dcterms:created xsi:type="dcterms:W3CDTF">2011-09-01T12:09:10Z</dcterms:created>
  <dcterms:modified xsi:type="dcterms:W3CDTF">2019-01-28T02:06:17Z</dcterms:modified>
  <cp:version>1</cp:version>
</cp:coreProperties>
</file>